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Lato"/>
      <p:regular r:id="rId24"/>
      <p:bold r:id="rId25"/>
      <p:italic r:id="rId26"/>
      <p:boldItalic r:id="rId27"/>
    </p:embeddedFont>
    <p:embeddedFont>
      <p:font typeface="Red Hat Display"/>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40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40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a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RedHatDisplay-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edHatDispl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edHatDisplay-boldItalic.fntdata"/><Relationship Id="rId30" Type="http://schemas.openxmlformats.org/officeDocument/2006/relationships/font" Target="fonts/RedHatDisplay-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573a735df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b573a735df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573a735df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b573a735df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b57f716f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b57f716f5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b4774b497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2b4774b4978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413075" y="992400"/>
            <a:ext cx="5682900" cy="21306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chemeClr val="lt1"/>
              </a:buClr>
              <a:buSzPts val="5500"/>
              <a:buNone/>
              <a:defRPr sz="5500">
                <a:solidFill>
                  <a:schemeClr val="lt1"/>
                </a:solidFill>
              </a:defRPr>
            </a:lvl1pPr>
            <a:lvl2pPr lvl="1" algn="l">
              <a:lnSpc>
                <a:spcPct val="100000"/>
              </a:lnSpc>
              <a:spcBef>
                <a:spcPts val="0"/>
              </a:spcBef>
              <a:spcAft>
                <a:spcPts val="0"/>
              </a:spcAft>
              <a:buClr>
                <a:srgbClr val="E42524"/>
              </a:buClr>
              <a:buSzPts val="5200"/>
              <a:buNone/>
              <a:defRPr sz="5200">
                <a:solidFill>
                  <a:srgbClr val="E42524"/>
                </a:solidFill>
              </a:defRPr>
            </a:lvl2pPr>
            <a:lvl3pPr lvl="2" algn="l">
              <a:lnSpc>
                <a:spcPct val="100000"/>
              </a:lnSpc>
              <a:spcBef>
                <a:spcPts val="0"/>
              </a:spcBef>
              <a:spcAft>
                <a:spcPts val="0"/>
              </a:spcAft>
              <a:buClr>
                <a:srgbClr val="E42524"/>
              </a:buClr>
              <a:buSzPts val="5200"/>
              <a:buNone/>
              <a:defRPr sz="5200">
                <a:solidFill>
                  <a:srgbClr val="E42524"/>
                </a:solidFill>
              </a:defRPr>
            </a:lvl3pPr>
            <a:lvl4pPr lvl="3" algn="l">
              <a:lnSpc>
                <a:spcPct val="100000"/>
              </a:lnSpc>
              <a:spcBef>
                <a:spcPts val="0"/>
              </a:spcBef>
              <a:spcAft>
                <a:spcPts val="0"/>
              </a:spcAft>
              <a:buClr>
                <a:srgbClr val="E42524"/>
              </a:buClr>
              <a:buSzPts val="5200"/>
              <a:buNone/>
              <a:defRPr sz="5200">
                <a:solidFill>
                  <a:srgbClr val="E42524"/>
                </a:solidFill>
              </a:defRPr>
            </a:lvl4pPr>
            <a:lvl5pPr lvl="4" algn="l">
              <a:lnSpc>
                <a:spcPct val="100000"/>
              </a:lnSpc>
              <a:spcBef>
                <a:spcPts val="0"/>
              </a:spcBef>
              <a:spcAft>
                <a:spcPts val="0"/>
              </a:spcAft>
              <a:buClr>
                <a:srgbClr val="E42524"/>
              </a:buClr>
              <a:buSzPts val="5200"/>
              <a:buNone/>
              <a:defRPr sz="5200">
                <a:solidFill>
                  <a:srgbClr val="E42524"/>
                </a:solidFill>
              </a:defRPr>
            </a:lvl5pPr>
            <a:lvl6pPr lvl="5" algn="l">
              <a:lnSpc>
                <a:spcPct val="100000"/>
              </a:lnSpc>
              <a:spcBef>
                <a:spcPts val="0"/>
              </a:spcBef>
              <a:spcAft>
                <a:spcPts val="0"/>
              </a:spcAft>
              <a:buClr>
                <a:srgbClr val="E42524"/>
              </a:buClr>
              <a:buSzPts val="5200"/>
              <a:buNone/>
              <a:defRPr sz="5200">
                <a:solidFill>
                  <a:srgbClr val="E42524"/>
                </a:solidFill>
              </a:defRPr>
            </a:lvl6pPr>
            <a:lvl7pPr lvl="6" algn="l">
              <a:lnSpc>
                <a:spcPct val="100000"/>
              </a:lnSpc>
              <a:spcBef>
                <a:spcPts val="0"/>
              </a:spcBef>
              <a:spcAft>
                <a:spcPts val="0"/>
              </a:spcAft>
              <a:buClr>
                <a:srgbClr val="E42524"/>
              </a:buClr>
              <a:buSzPts val="5200"/>
              <a:buNone/>
              <a:defRPr sz="5200">
                <a:solidFill>
                  <a:srgbClr val="E42524"/>
                </a:solidFill>
              </a:defRPr>
            </a:lvl7pPr>
            <a:lvl8pPr lvl="7" algn="l">
              <a:lnSpc>
                <a:spcPct val="100000"/>
              </a:lnSpc>
              <a:spcBef>
                <a:spcPts val="0"/>
              </a:spcBef>
              <a:spcAft>
                <a:spcPts val="0"/>
              </a:spcAft>
              <a:buClr>
                <a:srgbClr val="E42524"/>
              </a:buClr>
              <a:buSzPts val="5200"/>
              <a:buNone/>
              <a:defRPr sz="5200">
                <a:solidFill>
                  <a:srgbClr val="E42524"/>
                </a:solidFill>
              </a:defRPr>
            </a:lvl8pPr>
            <a:lvl9pPr lvl="8" algn="l">
              <a:lnSpc>
                <a:spcPct val="100000"/>
              </a:lnSpc>
              <a:spcBef>
                <a:spcPts val="0"/>
              </a:spcBef>
              <a:spcAft>
                <a:spcPts val="0"/>
              </a:spcAft>
              <a:buClr>
                <a:srgbClr val="E42524"/>
              </a:buClr>
              <a:buSzPts val="5200"/>
              <a:buNone/>
              <a:defRPr sz="5200">
                <a:solidFill>
                  <a:srgbClr val="E42524"/>
                </a:solidFill>
              </a:defRPr>
            </a:lvl9pPr>
          </a:lstStyle>
          <a:p/>
        </p:txBody>
      </p:sp>
      <p:sp>
        <p:nvSpPr>
          <p:cNvPr id="11" name="Google Shape;11;p2"/>
          <p:cNvSpPr txBox="1"/>
          <p:nvPr>
            <p:ph idx="1" type="subTitle"/>
          </p:nvPr>
        </p:nvSpPr>
        <p:spPr>
          <a:xfrm>
            <a:off x="447725" y="2868275"/>
            <a:ext cx="7233600" cy="845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p:cNvPicPr preferRelativeResize="0"/>
          <p:nvPr/>
        </p:nvPicPr>
        <p:blipFill rotWithShape="1">
          <a:blip r:embed="rId2">
            <a:alphaModFix/>
          </a:blip>
          <a:srcRect b="0" l="0" r="0" t="0"/>
          <a:stretch/>
        </p:blipFill>
        <p:spPr>
          <a:xfrm>
            <a:off x="5895600" y="152400"/>
            <a:ext cx="2715887" cy="2715887"/>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3822200" y="866400"/>
            <a:ext cx="5143501" cy="5143501"/>
          </a:xfrm>
          <a:prstGeom prst="rect">
            <a:avLst/>
          </a:prstGeom>
          <a:noFill/>
          <a:ln>
            <a:noFill/>
          </a:ln>
        </p:spPr>
      </p:pic>
      <p:pic>
        <p:nvPicPr>
          <p:cNvPr id="14" name="Google Shape;14;p2"/>
          <p:cNvPicPr preferRelativeResize="0"/>
          <p:nvPr/>
        </p:nvPicPr>
        <p:blipFill rotWithShape="1">
          <a:blip r:embed="rId4">
            <a:alphaModFix/>
          </a:blip>
          <a:srcRect b="0" l="0" r="0" t="0"/>
          <a:stretch/>
        </p:blipFill>
        <p:spPr>
          <a:xfrm>
            <a:off x="6910625" y="3678151"/>
            <a:ext cx="2130598" cy="2130598"/>
          </a:xfrm>
          <a:prstGeom prst="rect">
            <a:avLst/>
          </a:prstGeom>
          <a:noFill/>
          <a:ln>
            <a:noFill/>
          </a:ln>
        </p:spPr>
      </p:pic>
      <p:pic>
        <p:nvPicPr>
          <p:cNvPr id="15" name="Google Shape;15;p2"/>
          <p:cNvPicPr preferRelativeResize="0"/>
          <p:nvPr/>
        </p:nvPicPr>
        <p:blipFill rotWithShape="1">
          <a:blip r:embed="rId5">
            <a:alphaModFix/>
          </a:blip>
          <a:srcRect b="0" l="0" r="0" t="0"/>
          <a:stretch/>
        </p:blipFill>
        <p:spPr>
          <a:xfrm>
            <a:off x="447724" y="4556824"/>
            <a:ext cx="2512000" cy="295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4_1_1_2_1">
    <p:spTree>
      <p:nvGrpSpPr>
        <p:cNvPr id="84" name="Shape 84"/>
        <p:cNvGrpSpPr/>
        <p:nvPr/>
      </p:nvGrpSpPr>
      <p:grpSpPr>
        <a:xfrm>
          <a:off x="0" y="0"/>
          <a:ext cx="0" cy="0"/>
          <a:chOff x="0" y="0"/>
          <a:chExt cx="0" cy="0"/>
        </a:xfrm>
      </p:grpSpPr>
      <p:sp>
        <p:nvSpPr>
          <p:cNvPr id="85" name="Google Shape;85;p1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sz="1300"/>
          </a:p>
        </p:txBody>
      </p:sp>
      <p:pic>
        <p:nvPicPr>
          <p:cNvPr id="86" name="Google Shape;86;p11"/>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87" name="Google Shape;87;p11"/>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200"/>
              <a:buNone/>
              <a:defRPr sz="1200"/>
            </a:lvl1pPr>
            <a:lvl2pPr lvl="1" rtl="0" algn="l">
              <a:lnSpc>
                <a:spcPct val="115000"/>
              </a:lnSpc>
              <a:spcBef>
                <a:spcPts val="1600"/>
              </a:spcBef>
              <a:spcAft>
                <a:spcPts val="0"/>
              </a:spcAft>
              <a:buSzPts val="18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3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88" name="Google Shape;88;p11"/>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89" name="Google Shape;89;p11"/>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90" name="Google Shape;90;p11"/>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
        <p:nvSpPr>
          <p:cNvPr id="91" name="Google Shape;91;p11"/>
          <p:cNvSpPr/>
          <p:nvPr/>
        </p:nvSpPr>
        <p:spPr>
          <a:xfrm>
            <a:off x="-1796500" y="-1035426"/>
            <a:ext cx="3940412" cy="4188043"/>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1"/>
          </a:solidFill>
          <a:ln>
            <a:noFill/>
          </a:ln>
        </p:spPr>
      </p:sp>
      <p:cxnSp>
        <p:nvCxnSpPr>
          <p:cNvPr id="92" name="Google Shape;92;p11"/>
          <p:cNvCxnSpPr/>
          <p:nvPr/>
        </p:nvCxnSpPr>
        <p:spPr>
          <a:xfrm>
            <a:off x="8427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93" name="Google Shape;93;p11"/>
          <p:cNvCxnSpPr/>
          <p:nvPr/>
        </p:nvCxnSpPr>
        <p:spPr>
          <a:xfrm>
            <a:off x="34806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94" name="Google Shape;94;p11"/>
          <p:cNvCxnSpPr/>
          <p:nvPr/>
        </p:nvCxnSpPr>
        <p:spPr>
          <a:xfrm>
            <a:off x="60960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95" name="Google Shape;95;p11"/>
          <p:cNvCxnSpPr/>
          <p:nvPr/>
        </p:nvCxnSpPr>
        <p:spPr>
          <a:xfrm rot="10800000">
            <a:off x="2138100" y="2297251"/>
            <a:ext cx="0" cy="255300"/>
          </a:xfrm>
          <a:prstGeom prst="straightConnector1">
            <a:avLst/>
          </a:prstGeom>
          <a:noFill/>
          <a:ln cap="flat" cmpd="sng" w="9525">
            <a:solidFill>
              <a:srgbClr val="B7B7B7"/>
            </a:solidFill>
            <a:prstDash val="solid"/>
            <a:round/>
            <a:headEnd len="med" w="med" type="none"/>
            <a:tailEnd len="med" w="med" type="oval"/>
          </a:ln>
        </p:spPr>
      </p:cxnSp>
      <p:cxnSp>
        <p:nvCxnSpPr>
          <p:cNvPr id="96" name="Google Shape;96;p11"/>
          <p:cNvCxnSpPr/>
          <p:nvPr/>
        </p:nvCxnSpPr>
        <p:spPr>
          <a:xfrm rot="10800000">
            <a:off x="4776000" y="2297251"/>
            <a:ext cx="0" cy="255300"/>
          </a:xfrm>
          <a:prstGeom prst="straightConnector1">
            <a:avLst/>
          </a:prstGeom>
          <a:noFill/>
          <a:ln cap="flat" cmpd="sng" w="9525">
            <a:solidFill>
              <a:srgbClr val="B7B7B7"/>
            </a:solidFill>
            <a:prstDash val="solid"/>
            <a:round/>
            <a:headEnd len="med" w="med" type="none"/>
            <a:tailEnd len="med" w="med" type="oval"/>
          </a:ln>
        </p:spPr>
      </p:cxnSp>
      <p:cxnSp>
        <p:nvCxnSpPr>
          <p:cNvPr id="97" name="Google Shape;97;p11"/>
          <p:cNvCxnSpPr/>
          <p:nvPr/>
        </p:nvCxnSpPr>
        <p:spPr>
          <a:xfrm rot="10800000">
            <a:off x="7391400" y="2297251"/>
            <a:ext cx="0" cy="255300"/>
          </a:xfrm>
          <a:prstGeom prst="straightConnector1">
            <a:avLst/>
          </a:prstGeom>
          <a:noFill/>
          <a:ln cap="flat" cmpd="sng" w="9525">
            <a:solidFill>
              <a:srgbClr val="B7B7B7"/>
            </a:solidFill>
            <a:prstDash val="solid"/>
            <a:round/>
            <a:headEnd len="med" w="med" type="none"/>
            <a:tailEnd len="med" w="med" type="oval"/>
          </a:ln>
        </p:spPr>
      </p:cxnSp>
      <p:sp>
        <p:nvSpPr>
          <p:cNvPr id="98" name="Google Shape;98;p11"/>
          <p:cNvSpPr/>
          <p:nvPr/>
        </p:nvSpPr>
        <p:spPr>
          <a:xfrm>
            <a:off x="633375" y="2467925"/>
            <a:ext cx="1349100" cy="384900"/>
          </a:xfrm>
          <a:prstGeom prst="rect">
            <a:avLst/>
          </a:prstGeom>
          <a:solidFill>
            <a:srgbClr val="6363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9" name="Google Shape;99;p11"/>
          <p:cNvSpPr/>
          <p:nvPr/>
        </p:nvSpPr>
        <p:spPr>
          <a:xfrm>
            <a:off x="1951889" y="2467925"/>
            <a:ext cx="1349100" cy="3849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0" name="Google Shape;100;p11"/>
          <p:cNvSpPr/>
          <p:nvPr/>
        </p:nvSpPr>
        <p:spPr>
          <a:xfrm>
            <a:off x="3270403" y="2467925"/>
            <a:ext cx="1349100" cy="384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 name="Google Shape;101;p11"/>
          <p:cNvSpPr/>
          <p:nvPr/>
        </p:nvSpPr>
        <p:spPr>
          <a:xfrm>
            <a:off x="4588917" y="2467925"/>
            <a:ext cx="1349100" cy="384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 name="Google Shape;102;p11"/>
          <p:cNvSpPr/>
          <p:nvPr/>
        </p:nvSpPr>
        <p:spPr>
          <a:xfrm>
            <a:off x="5907431" y="2467925"/>
            <a:ext cx="1349100" cy="3849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 name="Google Shape;103;p11"/>
          <p:cNvSpPr/>
          <p:nvPr/>
        </p:nvSpPr>
        <p:spPr>
          <a:xfrm>
            <a:off x="7225945" y="2467925"/>
            <a:ext cx="1349100" cy="384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4" name="Google Shape;104;p11"/>
          <p:cNvSpPr txBox="1"/>
          <p:nvPr>
            <p:ph type="title"/>
          </p:nvPr>
        </p:nvSpPr>
        <p:spPr>
          <a:xfrm>
            <a:off x="606225" y="269300"/>
            <a:ext cx="8382000" cy="8592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5" name="Google Shape;105;p11"/>
          <p:cNvSpPr txBox="1"/>
          <p:nvPr>
            <p:ph idx="2" type="subTitle"/>
          </p:nvPr>
        </p:nvSpPr>
        <p:spPr>
          <a:xfrm>
            <a:off x="2097879" y="1105425"/>
            <a:ext cx="1087800" cy="10503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06" name="Google Shape;106;p11"/>
          <p:cNvSpPr txBox="1"/>
          <p:nvPr>
            <p:ph idx="3" type="subTitle"/>
          </p:nvPr>
        </p:nvSpPr>
        <p:spPr>
          <a:xfrm>
            <a:off x="4724701" y="1105425"/>
            <a:ext cx="1087800" cy="10503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07" name="Google Shape;107;p11"/>
          <p:cNvSpPr txBox="1"/>
          <p:nvPr>
            <p:ph idx="4" type="subTitle"/>
          </p:nvPr>
        </p:nvSpPr>
        <p:spPr>
          <a:xfrm>
            <a:off x="7351526" y="1105425"/>
            <a:ext cx="1087800" cy="10503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08" name="Google Shape;108;p11"/>
          <p:cNvSpPr txBox="1"/>
          <p:nvPr>
            <p:ph idx="5" type="subTitle"/>
          </p:nvPr>
        </p:nvSpPr>
        <p:spPr>
          <a:xfrm>
            <a:off x="805717" y="3117122"/>
            <a:ext cx="1087800" cy="1050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09" name="Google Shape;109;p11"/>
          <p:cNvSpPr txBox="1"/>
          <p:nvPr>
            <p:ph idx="6" type="subTitle"/>
          </p:nvPr>
        </p:nvSpPr>
        <p:spPr>
          <a:xfrm>
            <a:off x="3432539" y="3117122"/>
            <a:ext cx="1087800" cy="1050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10" name="Google Shape;110;p11"/>
          <p:cNvSpPr txBox="1"/>
          <p:nvPr>
            <p:ph idx="7" type="subTitle"/>
          </p:nvPr>
        </p:nvSpPr>
        <p:spPr>
          <a:xfrm>
            <a:off x="6059364" y="3117122"/>
            <a:ext cx="1087800" cy="1050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photo">
  <p:cSld name="MAIN_POINT_2">
    <p:spTree>
      <p:nvGrpSpPr>
        <p:cNvPr id="111" name="Shape 111"/>
        <p:cNvGrpSpPr/>
        <p:nvPr/>
      </p:nvGrpSpPr>
      <p:grpSpPr>
        <a:xfrm>
          <a:off x="0" y="0"/>
          <a:ext cx="0" cy="0"/>
          <a:chOff x="0" y="0"/>
          <a:chExt cx="0" cy="0"/>
        </a:xfrm>
      </p:grpSpPr>
      <p:sp>
        <p:nvSpPr>
          <p:cNvPr id="112" name="Google Shape;112;p12"/>
          <p:cNvSpPr txBox="1"/>
          <p:nvPr>
            <p:ph type="title"/>
          </p:nvPr>
        </p:nvSpPr>
        <p:spPr>
          <a:xfrm>
            <a:off x="4089400" y="1013175"/>
            <a:ext cx="4648500" cy="2696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5100"/>
              <a:buNone/>
              <a:defRPr sz="5100"/>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13" name="Google Shape;113;p12"/>
          <p:cNvSpPr/>
          <p:nvPr>
            <p:ph idx="2" type="pic"/>
          </p:nvPr>
        </p:nvSpPr>
        <p:spPr>
          <a:xfrm>
            <a:off x="-1200325" y="0"/>
            <a:ext cx="4248300" cy="5143500"/>
          </a:xfrm>
          <a:prstGeom prst="rect">
            <a:avLst/>
          </a:prstGeom>
          <a:noFill/>
          <a:ln>
            <a:noFill/>
          </a:ln>
          <a:effectLst>
            <a:outerShdw blurRad="114300" rotWithShape="0" algn="bl" dir="5400000" dist="19050">
              <a:srgbClr val="000000">
                <a:alpha val="12941"/>
              </a:srgbClr>
            </a:outerShdw>
          </a:effectLst>
        </p:spPr>
      </p:sp>
      <p:pic>
        <p:nvPicPr>
          <p:cNvPr id="114" name="Google Shape;114;p12"/>
          <p:cNvPicPr preferRelativeResize="0"/>
          <p:nvPr/>
        </p:nvPicPr>
        <p:blipFill rotWithShape="1">
          <a:blip r:embed="rId2">
            <a:alphaModFix/>
          </a:blip>
          <a:srcRect b="0" l="0" r="0" t="0"/>
          <a:stretch/>
        </p:blipFill>
        <p:spPr>
          <a:xfrm>
            <a:off x="3465100" y="1118150"/>
            <a:ext cx="357101" cy="357101"/>
          </a:xfrm>
          <a:prstGeom prst="rect">
            <a:avLst/>
          </a:prstGeom>
          <a:noFill/>
          <a:ln>
            <a:noFill/>
          </a:ln>
        </p:spPr>
      </p:pic>
      <p:sp>
        <p:nvSpPr>
          <p:cNvPr id="115" name="Google Shape;115;p12"/>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sz="1300"/>
          </a:p>
        </p:txBody>
      </p:sp>
      <p:sp>
        <p:nvSpPr>
          <p:cNvPr id="116" name="Google Shape;116;p12"/>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pic>
        <p:nvPicPr>
          <p:cNvPr id="117" name="Google Shape;117;p12"/>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118" name="Google Shape;118;p12"/>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119" name="Google Shape;119;p12"/>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3 1">
  <p:cSld name="MAIN_POINT_2_2_1_1_1">
    <p:bg>
      <p:bgPr>
        <a:solidFill>
          <a:srgbClr val="000000"/>
        </a:solidFill>
      </p:bgPr>
    </p:bg>
    <p:spTree>
      <p:nvGrpSpPr>
        <p:cNvPr id="120" name="Shape 120"/>
        <p:cNvGrpSpPr/>
        <p:nvPr/>
      </p:nvGrpSpPr>
      <p:grpSpPr>
        <a:xfrm>
          <a:off x="0" y="0"/>
          <a:ext cx="0" cy="0"/>
          <a:chOff x="0" y="0"/>
          <a:chExt cx="0" cy="0"/>
        </a:xfrm>
      </p:grpSpPr>
      <p:sp>
        <p:nvSpPr>
          <p:cNvPr id="121" name="Google Shape;121;p13"/>
          <p:cNvSpPr/>
          <p:nvPr>
            <p:ph idx="2" type="pic"/>
          </p:nvPr>
        </p:nvSpPr>
        <p:spPr>
          <a:xfrm>
            <a:off x="-95250" y="-155150"/>
            <a:ext cx="9334500" cy="5467500"/>
          </a:xfrm>
          <a:prstGeom prst="rect">
            <a:avLst/>
          </a:prstGeom>
          <a:noFill/>
          <a:ln>
            <a:noFill/>
          </a:ln>
        </p:spPr>
      </p:sp>
      <p:pic>
        <p:nvPicPr>
          <p:cNvPr id="122" name="Google Shape;122;p13"/>
          <p:cNvPicPr preferRelativeResize="0"/>
          <p:nvPr/>
        </p:nvPicPr>
        <p:blipFill rotWithShape="1">
          <a:blip r:embed="rId2">
            <a:alphaModFix/>
          </a:blip>
          <a:srcRect b="0" l="0" r="0" t="0"/>
          <a:stretch/>
        </p:blipFill>
        <p:spPr>
          <a:xfrm>
            <a:off x="1523975" y="1296782"/>
            <a:ext cx="6096025" cy="254991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Blank" type="titleOnly">
  <p:cSld name="TITLE_ONLY">
    <p:spTree>
      <p:nvGrpSpPr>
        <p:cNvPr id="123" name="Shape 123"/>
        <p:cNvGrpSpPr/>
        <p:nvPr/>
      </p:nvGrpSpPr>
      <p:grpSpPr>
        <a:xfrm>
          <a:off x="0" y="0"/>
          <a:ext cx="0" cy="0"/>
          <a:chOff x="0" y="0"/>
          <a:chExt cx="0" cy="0"/>
        </a:xfrm>
      </p:grpSpPr>
      <p:sp>
        <p:nvSpPr>
          <p:cNvPr id="124" name="Google Shape;124;p14"/>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sz="1300"/>
          </a:p>
        </p:txBody>
      </p:sp>
      <p:sp>
        <p:nvSpPr>
          <p:cNvPr id="125" name="Google Shape;125;p14"/>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pic>
        <p:nvPicPr>
          <p:cNvPr id="126" name="Google Shape;126;p14"/>
          <p:cNvPicPr preferRelativeResize="0"/>
          <p:nvPr/>
        </p:nvPicPr>
        <p:blipFill rotWithShape="1">
          <a:blip r:embed="rId2">
            <a:alphaModFix/>
          </a:blip>
          <a:srcRect b="0" l="0" r="0" t="0"/>
          <a:stretch/>
        </p:blipFill>
        <p:spPr>
          <a:xfrm>
            <a:off x="8508125" y="4405475"/>
            <a:ext cx="414509" cy="414514"/>
          </a:xfrm>
          <a:prstGeom prst="rect">
            <a:avLst/>
          </a:prstGeom>
          <a:noFill/>
          <a:ln>
            <a:noFill/>
          </a:ln>
        </p:spPr>
      </p:pic>
      <p:pic>
        <p:nvPicPr>
          <p:cNvPr id="127" name="Google Shape;127;p14"/>
          <p:cNvPicPr preferRelativeResize="0"/>
          <p:nvPr/>
        </p:nvPicPr>
        <p:blipFill rotWithShape="1">
          <a:blip r:embed="rId3">
            <a:alphaModFix/>
          </a:blip>
          <a:srcRect b="0" l="0" r="0" t="0"/>
          <a:stretch/>
        </p:blipFill>
        <p:spPr>
          <a:xfrm>
            <a:off x="8191675" y="4514449"/>
            <a:ext cx="785021" cy="785026"/>
          </a:xfrm>
          <a:prstGeom prst="rect">
            <a:avLst/>
          </a:prstGeom>
          <a:noFill/>
          <a:ln>
            <a:noFill/>
          </a:ln>
        </p:spPr>
      </p:pic>
      <p:pic>
        <p:nvPicPr>
          <p:cNvPr id="128" name="Google Shape;128;p14"/>
          <p:cNvPicPr preferRelativeResize="0"/>
          <p:nvPr/>
        </p:nvPicPr>
        <p:blipFill rotWithShape="1">
          <a:blip r:embed="rId4">
            <a:alphaModFix/>
          </a:blip>
          <a:srcRect b="0" l="0" r="0" t="0"/>
          <a:stretch/>
        </p:blipFill>
        <p:spPr>
          <a:xfrm>
            <a:off x="8663041" y="4943591"/>
            <a:ext cx="325186" cy="32518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2">
  <p:cSld name="MAIN_POINT_2_2_1">
    <p:bg>
      <p:bgPr>
        <a:solidFill>
          <a:schemeClr val="accent1"/>
        </a:solidFill>
      </p:bgPr>
    </p:bg>
    <p:spTree>
      <p:nvGrpSpPr>
        <p:cNvPr id="129" name="Shape 129"/>
        <p:cNvGrpSpPr/>
        <p:nvPr/>
      </p:nvGrpSpPr>
      <p:grpSpPr>
        <a:xfrm>
          <a:off x="0" y="0"/>
          <a:ext cx="0" cy="0"/>
          <a:chOff x="0" y="0"/>
          <a:chExt cx="0" cy="0"/>
        </a:xfrm>
      </p:grpSpPr>
      <p:sp>
        <p:nvSpPr>
          <p:cNvPr id="130" name="Google Shape;130;p15"/>
          <p:cNvSpPr txBox="1"/>
          <p:nvPr>
            <p:ph type="title"/>
          </p:nvPr>
        </p:nvSpPr>
        <p:spPr>
          <a:xfrm>
            <a:off x="397925" y="0"/>
            <a:ext cx="33444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chemeClr val="lt1"/>
              </a:buClr>
              <a:buSzPts val="5100"/>
              <a:buNone/>
              <a:defRPr sz="5100">
                <a:solidFill>
                  <a:schemeClr val="lt1"/>
                </a:solidFill>
              </a:defRPr>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31" name="Google Shape;131;p15"/>
          <p:cNvSpPr/>
          <p:nvPr>
            <p:ph idx="2" type="pic"/>
          </p:nvPr>
        </p:nvSpPr>
        <p:spPr>
          <a:xfrm>
            <a:off x="2582350" y="-118525"/>
            <a:ext cx="7450800" cy="5380500"/>
          </a:xfrm>
          <a:prstGeom prst="chevron">
            <a:avLst>
              <a:gd fmla="val 50000" name="adj"/>
            </a:avLst>
          </a:prstGeom>
          <a:noFill/>
          <a:ln>
            <a:noFill/>
          </a:ln>
          <a:effectLst>
            <a:outerShdw blurRad="200025" rotWithShape="0" algn="bl" dir="5400000" dist="19050">
              <a:srgbClr val="000000">
                <a:alpha val="20000"/>
              </a:srgbClr>
            </a:outerShdw>
          </a:effectLst>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Photo ">
  <p:cSld name="MAIN_POINT_2_2_2">
    <p:bg>
      <p:bgPr>
        <a:solidFill>
          <a:schemeClr val="dk1"/>
        </a:solidFill>
      </p:bgPr>
    </p:bg>
    <p:spTree>
      <p:nvGrpSpPr>
        <p:cNvPr id="132" name="Shape 132"/>
        <p:cNvGrpSpPr/>
        <p:nvPr/>
      </p:nvGrpSpPr>
      <p:grpSpPr>
        <a:xfrm>
          <a:off x="0" y="0"/>
          <a:ext cx="0" cy="0"/>
          <a:chOff x="0" y="0"/>
          <a:chExt cx="0" cy="0"/>
        </a:xfrm>
      </p:grpSpPr>
      <p:sp>
        <p:nvSpPr>
          <p:cNvPr id="133" name="Google Shape;133;p16"/>
          <p:cNvSpPr/>
          <p:nvPr>
            <p:ph idx="2" type="pic"/>
          </p:nvPr>
        </p:nvSpPr>
        <p:spPr>
          <a:xfrm>
            <a:off x="2072600" y="-1085850"/>
            <a:ext cx="10098000" cy="7315200"/>
          </a:xfrm>
          <a:prstGeom prst="chevron">
            <a:avLst>
              <a:gd fmla="val 50000" name="adj"/>
            </a:avLst>
          </a:prstGeom>
          <a:noFill/>
          <a:ln>
            <a:noFill/>
          </a:ln>
          <a:effectLst>
            <a:outerShdw blurRad="171450" rotWithShape="0" algn="bl" dir="5400000" dist="19050">
              <a:srgbClr val="000000">
                <a:alpha val="7843"/>
              </a:srgbClr>
            </a:outerShdw>
          </a:effectLst>
        </p:spPr>
      </p:sp>
      <p:sp>
        <p:nvSpPr>
          <p:cNvPr id="134" name="Google Shape;134;p16"/>
          <p:cNvSpPr/>
          <p:nvPr>
            <p:ph idx="3" type="pic"/>
          </p:nvPr>
        </p:nvSpPr>
        <p:spPr>
          <a:xfrm>
            <a:off x="-3748850" y="-1085850"/>
            <a:ext cx="10098000" cy="7315200"/>
          </a:xfrm>
          <a:prstGeom prst="chevron">
            <a:avLst>
              <a:gd fmla="val 50000" name="adj"/>
            </a:avLst>
          </a:prstGeom>
          <a:noFill/>
          <a:ln>
            <a:noFill/>
          </a:ln>
          <a:effectLst>
            <a:outerShdw blurRad="171450" rotWithShape="0" algn="bl" dir="5400000" dist="19050">
              <a:srgbClr val="000000">
                <a:alpha val="7843"/>
              </a:srgb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2">
    <p:spTree>
      <p:nvGrpSpPr>
        <p:cNvPr id="135" name="Shape 135"/>
        <p:cNvGrpSpPr/>
        <p:nvPr/>
      </p:nvGrpSpPr>
      <p:grpSpPr>
        <a:xfrm>
          <a:off x="0" y="0"/>
          <a:ext cx="0" cy="0"/>
          <a:chOff x="0" y="0"/>
          <a:chExt cx="0" cy="0"/>
        </a:xfrm>
      </p:grpSpPr>
      <p:sp>
        <p:nvSpPr>
          <p:cNvPr id="136" name="Google Shape;136;p17"/>
          <p:cNvSpPr/>
          <p:nvPr/>
        </p:nvSpPr>
        <p:spPr>
          <a:xfrm>
            <a:off x="-86275" y="3251075"/>
            <a:ext cx="9321900" cy="68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 name="Google Shape;137;p17"/>
          <p:cNvSpPr txBox="1"/>
          <p:nvPr>
            <p:ph type="ctrTitle"/>
          </p:nvPr>
        </p:nvSpPr>
        <p:spPr>
          <a:xfrm>
            <a:off x="2093850" y="859575"/>
            <a:ext cx="4956300" cy="17190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SzPts val="5500"/>
              <a:buNone/>
              <a:defRPr sz="55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38" name="Google Shape;138;p17"/>
          <p:cNvSpPr txBox="1"/>
          <p:nvPr/>
        </p:nvSpPr>
        <p:spPr>
          <a:xfrm>
            <a:off x="761975" y="3423775"/>
            <a:ext cx="3807600" cy="84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1" sz="1300" u="none" cap="none" strike="noStrike">
              <a:solidFill>
                <a:schemeClr val="lt1"/>
              </a:solidFill>
              <a:latin typeface="Source Sans Pro"/>
              <a:ea typeface="Source Sans Pro"/>
              <a:cs typeface="Source Sans Pro"/>
              <a:sym typeface="Source Sans Pro"/>
            </a:endParaRPr>
          </a:p>
        </p:txBody>
      </p:sp>
      <p:pic>
        <p:nvPicPr>
          <p:cNvPr id="139" name="Google Shape;139;p17"/>
          <p:cNvPicPr preferRelativeResize="0"/>
          <p:nvPr/>
        </p:nvPicPr>
        <p:blipFill rotWithShape="1">
          <a:blip r:embed="rId2">
            <a:alphaModFix/>
          </a:blip>
          <a:srcRect b="0" l="0" r="0" t="0"/>
          <a:stretch/>
        </p:blipFill>
        <p:spPr>
          <a:xfrm>
            <a:off x="3157188" y="4400095"/>
            <a:ext cx="2829624" cy="332975"/>
          </a:xfrm>
          <a:prstGeom prst="rect">
            <a:avLst/>
          </a:prstGeom>
          <a:noFill/>
          <a:ln>
            <a:noFill/>
          </a:ln>
        </p:spPr>
      </p:pic>
      <p:pic>
        <p:nvPicPr>
          <p:cNvPr id="140" name="Google Shape;140;p17"/>
          <p:cNvPicPr preferRelativeResize="0"/>
          <p:nvPr/>
        </p:nvPicPr>
        <p:blipFill rotWithShape="1">
          <a:blip r:embed="rId3">
            <a:alphaModFix/>
          </a:blip>
          <a:srcRect b="0" l="0" r="0" t="19112"/>
          <a:stretch/>
        </p:blipFill>
        <p:spPr>
          <a:xfrm>
            <a:off x="-1530325" y="3251200"/>
            <a:ext cx="12103050" cy="683575"/>
          </a:xfrm>
          <a:prstGeom prst="rect">
            <a:avLst/>
          </a:prstGeom>
          <a:noFill/>
          <a:ln>
            <a:noFill/>
          </a:ln>
        </p:spPr>
      </p:pic>
      <p:sp>
        <p:nvSpPr>
          <p:cNvPr id="141" name="Google Shape;141;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SECTION_HEADER_1_1_1">
    <p:bg>
      <p:bgPr>
        <a:solidFill>
          <a:schemeClr val="lt1"/>
        </a:solidFill>
      </p:bgPr>
    </p:bg>
    <p:spTree>
      <p:nvGrpSpPr>
        <p:cNvPr id="142" name="Shape 142"/>
        <p:cNvGrpSpPr/>
        <p:nvPr/>
      </p:nvGrpSpPr>
      <p:grpSpPr>
        <a:xfrm>
          <a:off x="0" y="0"/>
          <a:ext cx="0" cy="0"/>
          <a:chOff x="0" y="0"/>
          <a:chExt cx="0" cy="0"/>
        </a:xfrm>
      </p:grpSpPr>
      <p:sp>
        <p:nvSpPr>
          <p:cNvPr id="143" name="Google Shape;143;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18"/>
          <p:cNvSpPr/>
          <p:nvPr/>
        </p:nvSpPr>
        <p:spPr>
          <a:xfrm>
            <a:off x="1650" y="0"/>
            <a:ext cx="9144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8"/>
          <p:cNvSpPr txBox="1"/>
          <p:nvPr>
            <p:ph type="title"/>
          </p:nvPr>
        </p:nvSpPr>
        <p:spPr>
          <a:xfrm>
            <a:off x="761975" y="0"/>
            <a:ext cx="76230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rgbClr val="000000"/>
              </a:buClr>
              <a:buSzPts val="6800"/>
              <a:buNone/>
              <a:defRPr sz="6800">
                <a:solidFill>
                  <a:srgbClr val="000000"/>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spTree>
      <p:nvGrpSpPr>
        <p:cNvPr id="146" name="Shape 146"/>
        <p:cNvGrpSpPr/>
        <p:nvPr/>
      </p:nvGrpSpPr>
      <p:grpSpPr>
        <a:xfrm>
          <a:off x="0" y="0"/>
          <a:ext cx="0" cy="0"/>
          <a:chOff x="0" y="0"/>
          <a:chExt cx="0" cy="0"/>
        </a:xfrm>
      </p:grpSpPr>
      <p:sp>
        <p:nvSpPr>
          <p:cNvPr id="147" name="Google Shape;147;p19"/>
          <p:cNvSpPr/>
          <p:nvPr/>
        </p:nvSpPr>
        <p:spPr>
          <a:xfrm>
            <a:off x="165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9"/>
          <p:cNvSpPr txBox="1"/>
          <p:nvPr>
            <p:ph type="title"/>
          </p:nvPr>
        </p:nvSpPr>
        <p:spPr>
          <a:xfrm>
            <a:off x="761975" y="0"/>
            <a:ext cx="76230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rgbClr val="FFFFFF"/>
              </a:buClr>
              <a:buSzPts val="6800"/>
              <a:buNone/>
              <a:defRPr sz="6800">
                <a:solidFill>
                  <a:srgbClr val="FFFFFF"/>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Boxes">
  <p:cSld name="TITLE_ONLY_1_1">
    <p:spTree>
      <p:nvGrpSpPr>
        <p:cNvPr id="149" name="Shape 149"/>
        <p:cNvGrpSpPr/>
        <p:nvPr/>
      </p:nvGrpSpPr>
      <p:grpSpPr>
        <a:xfrm>
          <a:off x="0" y="0"/>
          <a:ext cx="0" cy="0"/>
          <a:chOff x="0" y="0"/>
          <a:chExt cx="0" cy="0"/>
        </a:xfrm>
      </p:grpSpPr>
      <p:sp>
        <p:nvSpPr>
          <p:cNvPr id="150" name="Google Shape;150;p20"/>
          <p:cNvSpPr/>
          <p:nvPr/>
        </p:nvSpPr>
        <p:spPr>
          <a:xfrm>
            <a:off x="654225" y="1297000"/>
            <a:ext cx="2418300" cy="23976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0"/>
          <p:cNvSpPr/>
          <p:nvPr/>
        </p:nvSpPr>
        <p:spPr>
          <a:xfrm>
            <a:off x="3362892" y="1297000"/>
            <a:ext cx="2418300" cy="2397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0"/>
          <p:cNvSpPr/>
          <p:nvPr/>
        </p:nvSpPr>
        <p:spPr>
          <a:xfrm>
            <a:off x="6071559" y="1297000"/>
            <a:ext cx="2418300" cy="2397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0"/>
          <p:cNvSpPr txBox="1"/>
          <p:nvPr>
            <p:ph idx="1" type="subTitle"/>
          </p:nvPr>
        </p:nvSpPr>
        <p:spPr>
          <a:xfrm>
            <a:off x="654250" y="1297000"/>
            <a:ext cx="2418300" cy="23976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54" name="Google Shape;154;p20"/>
          <p:cNvSpPr txBox="1"/>
          <p:nvPr>
            <p:ph idx="2" type="subTitle"/>
          </p:nvPr>
        </p:nvSpPr>
        <p:spPr>
          <a:xfrm>
            <a:off x="3362900" y="1297000"/>
            <a:ext cx="2418300" cy="23649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55" name="Google Shape;155;p20"/>
          <p:cNvSpPr txBox="1"/>
          <p:nvPr>
            <p:ph idx="3" type="subTitle"/>
          </p:nvPr>
        </p:nvSpPr>
        <p:spPr>
          <a:xfrm>
            <a:off x="6071575" y="1297000"/>
            <a:ext cx="2418300" cy="23976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56" name="Google Shape;156;p20"/>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sz="1300"/>
          </a:p>
        </p:txBody>
      </p:sp>
      <p:pic>
        <p:nvPicPr>
          <p:cNvPr id="157" name="Google Shape;157;p20"/>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158" name="Google Shape;158;p20"/>
          <p:cNvSpPr txBox="1"/>
          <p:nvPr>
            <p:ph idx="4"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pic>
        <p:nvPicPr>
          <p:cNvPr id="159" name="Google Shape;159;p20"/>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160" name="Google Shape;160;p20"/>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161" name="Google Shape;161;p20"/>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
        <p:nvSpPr>
          <p:cNvPr id="162" name="Google Shape;162;p20"/>
          <p:cNvSpPr txBox="1"/>
          <p:nvPr>
            <p:ph type="title"/>
          </p:nvPr>
        </p:nvSpPr>
        <p:spPr>
          <a:xfrm>
            <a:off x="606225" y="269300"/>
            <a:ext cx="8382000" cy="8592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pos="41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1">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0" t="0"/>
          <a:stretch/>
        </p:blipFill>
        <p:spPr>
          <a:xfrm>
            <a:off x="-1953725" y="-15775"/>
            <a:ext cx="5143501" cy="5175052"/>
          </a:xfrm>
          <a:prstGeom prst="rect">
            <a:avLst/>
          </a:prstGeom>
          <a:noFill/>
          <a:ln>
            <a:noFill/>
          </a:ln>
        </p:spPr>
      </p:pic>
      <p:sp>
        <p:nvSpPr>
          <p:cNvPr id="18" name="Google Shape;18;p3"/>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p:txBody>
      </p:sp>
      <p:sp>
        <p:nvSpPr>
          <p:cNvPr id="19" name="Google Shape;19;p3"/>
          <p:cNvSpPr txBox="1"/>
          <p:nvPr>
            <p:ph idx="1" type="subTitle"/>
          </p:nvPr>
        </p:nvSpPr>
        <p:spPr>
          <a:xfrm>
            <a:off x="3657600" y="2669950"/>
            <a:ext cx="4994700" cy="84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with left rule">
  <p:cSld name="TITLE_ONLY_1_1_1">
    <p:spTree>
      <p:nvGrpSpPr>
        <p:cNvPr id="163" name="Shape 163"/>
        <p:cNvGrpSpPr/>
        <p:nvPr/>
      </p:nvGrpSpPr>
      <p:grpSpPr>
        <a:xfrm>
          <a:off x="0" y="0"/>
          <a:ext cx="0" cy="0"/>
          <a:chOff x="0" y="0"/>
          <a:chExt cx="0" cy="0"/>
        </a:xfrm>
      </p:grpSpPr>
      <p:sp>
        <p:nvSpPr>
          <p:cNvPr id="164" name="Google Shape;164;p2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sz="1300"/>
          </a:p>
        </p:txBody>
      </p:sp>
      <p:pic>
        <p:nvPicPr>
          <p:cNvPr id="165" name="Google Shape;165;p21"/>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166" name="Google Shape;166;p21"/>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200"/>
              <a:buNone/>
              <a:defRPr sz="1200"/>
            </a:lvl1pPr>
            <a:lvl2pPr lvl="1" rtl="0" algn="l">
              <a:lnSpc>
                <a:spcPct val="115000"/>
              </a:lnSpc>
              <a:spcBef>
                <a:spcPts val="1600"/>
              </a:spcBef>
              <a:spcAft>
                <a:spcPts val="0"/>
              </a:spcAft>
              <a:buSzPts val="18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3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167" name="Google Shape;167;p21"/>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168" name="Google Shape;168;p21"/>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169" name="Google Shape;169;p21"/>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cxnSp>
        <p:nvCxnSpPr>
          <p:cNvPr id="170" name="Google Shape;170;p21"/>
          <p:cNvCxnSpPr/>
          <p:nvPr/>
        </p:nvCxnSpPr>
        <p:spPr>
          <a:xfrm>
            <a:off x="529825" y="1206450"/>
            <a:ext cx="0" cy="2722200"/>
          </a:xfrm>
          <a:prstGeom prst="straightConnector1">
            <a:avLst/>
          </a:prstGeom>
          <a:noFill/>
          <a:ln cap="flat" cmpd="sng" w="9525">
            <a:solidFill>
              <a:srgbClr val="636363"/>
            </a:solidFill>
            <a:prstDash val="solid"/>
            <a:round/>
            <a:headEnd len="med" w="med" type="none"/>
            <a:tailEnd len="med" w="med" type="none"/>
          </a:ln>
        </p:spPr>
      </p:cxnSp>
      <p:cxnSp>
        <p:nvCxnSpPr>
          <p:cNvPr id="171" name="Google Shape;171;p21"/>
          <p:cNvCxnSpPr/>
          <p:nvPr/>
        </p:nvCxnSpPr>
        <p:spPr>
          <a:xfrm>
            <a:off x="3362650" y="1206450"/>
            <a:ext cx="0" cy="2722200"/>
          </a:xfrm>
          <a:prstGeom prst="straightConnector1">
            <a:avLst/>
          </a:prstGeom>
          <a:noFill/>
          <a:ln cap="flat" cmpd="sng" w="9525">
            <a:solidFill>
              <a:srgbClr val="636363"/>
            </a:solidFill>
            <a:prstDash val="solid"/>
            <a:round/>
            <a:headEnd len="med" w="med" type="none"/>
            <a:tailEnd len="med" w="med" type="none"/>
          </a:ln>
        </p:spPr>
      </p:cxnSp>
      <p:cxnSp>
        <p:nvCxnSpPr>
          <p:cNvPr id="172" name="Google Shape;172;p21"/>
          <p:cNvCxnSpPr/>
          <p:nvPr/>
        </p:nvCxnSpPr>
        <p:spPr>
          <a:xfrm>
            <a:off x="6195475" y="1206450"/>
            <a:ext cx="0" cy="2722200"/>
          </a:xfrm>
          <a:prstGeom prst="straightConnector1">
            <a:avLst/>
          </a:prstGeom>
          <a:noFill/>
          <a:ln cap="flat" cmpd="sng" w="9525">
            <a:solidFill>
              <a:srgbClr val="636363"/>
            </a:solidFill>
            <a:prstDash val="solid"/>
            <a:round/>
            <a:headEnd len="med" w="med" type="none"/>
            <a:tailEnd len="med" w="med" type="none"/>
          </a:ln>
        </p:spPr>
      </p:cxnSp>
      <p:sp>
        <p:nvSpPr>
          <p:cNvPr id="173" name="Google Shape;173;p21"/>
          <p:cNvSpPr txBox="1"/>
          <p:nvPr/>
        </p:nvSpPr>
        <p:spPr>
          <a:xfrm>
            <a:off x="714875" y="1663450"/>
            <a:ext cx="2424300" cy="226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chemeClr val="lt1"/>
              </a:solidFill>
            </a:endParaRPr>
          </a:p>
        </p:txBody>
      </p:sp>
      <p:sp>
        <p:nvSpPr>
          <p:cNvPr id="174" name="Google Shape;174;p21"/>
          <p:cNvSpPr txBox="1"/>
          <p:nvPr>
            <p:ph type="title"/>
          </p:nvPr>
        </p:nvSpPr>
        <p:spPr>
          <a:xfrm>
            <a:off x="606225" y="269300"/>
            <a:ext cx="8382000" cy="8592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5" name="Google Shape;175;p21"/>
          <p:cNvSpPr txBox="1"/>
          <p:nvPr>
            <p:ph idx="2" type="subTitle"/>
          </p:nvPr>
        </p:nvSpPr>
        <p:spPr>
          <a:xfrm>
            <a:off x="688825" y="1134050"/>
            <a:ext cx="2511900" cy="4146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2400"/>
              <a:buFont typeface="Source Sans Pro"/>
              <a:buNone/>
              <a:defRPr>
                <a:solidFill>
                  <a:schemeClr val="lt2"/>
                </a:solidFill>
                <a:latin typeface="Source Sans Pro"/>
                <a:ea typeface="Source Sans Pro"/>
                <a:cs typeface="Source Sans Pro"/>
                <a:sym typeface="Source Sans Pro"/>
              </a:defRPr>
            </a:lvl1pPr>
            <a:lvl2pPr lvl="1">
              <a:spcBef>
                <a:spcPts val="1600"/>
              </a:spcBef>
              <a:spcAft>
                <a:spcPts val="0"/>
              </a:spcAft>
              <a:buSzPts val="1800"/>
              <a:buNone/>
              <a:defRPr/>
            </a:lvl2pPr>
            <a:lvl3pPr lvl="2">
              <a:spcBef>
                <a:spcPts val="1600"/>
              </a:spcBef>
              <a:spcAft>
                <a:spcPts val="0"/>
              </a:spcAft>
              <a:buSzPts val="1600"/>
              <a:buNone/>
              <a:defRPr/>
            </a:lvl3pPr>
            <a:lvl4pPr lvl="3">
              <a:spcBef>
                <a:spcPts val="1600"/>
              </a:spcBef>
              <a:spcAft>
                <a:spcPts val="0"/>
              </a:spcAft>
              <a:buSzPts val="1300"/>
              <a:buNone/>
              <a:defRPr/>
            </a:lvl4pPr>
            <a:lvl5pPr lvl="4">
              <a:spcBef>
                <a:spcPts val="1600"/>
              </a:spcBef>
              <a:spcAft>
                <a:spcPts val="0"/>
              </a:spcAft>
              <a:buSzPts val="1000"/>
              <a:buNone/>
              <a:defRPr/>
            </a:lvl5pPr>
            <a:lvl6pPr lvl="5">
              <a:spcBef>
                <a:spcPts val="1600"/>
              </a:spcBef>
              <a:spcAft>
                <a:spcPts val="0"/>
              </a:spcAft>
              <a:buSzPts val="800"/>
              <a:buNone/>
              <a:defRPr/>
            </a:lvl6pPr>
            <a:lvl7pPr lvl="6">
              <a:spcBef>
                <a:spcPts val="1600"/>
              </a:spcBef>
              <a:spcAft>
                <a:spcPts val="0"/>
              </a:spcAft>
              <a:buSzPts val="800"/>
              <a:buNone/>
              <a:defRPr/>
            </a:lvl7pPr>
            <a:lvl8pPr lvl="7">
              <a:spcBef>
                <a:spcPts val="1600"/>
              </a:spcBef>
              <a:spcAft>
                <a:spcPts val="0"/>
              </a:spcAft>
              <a:buSzPts val="800"/>
              <a:buNone/>
              <a:defRPr/>
            </a:lvl8pPr>
            <a:lvl9pPr lvl="8">
              <a:spcBef>
                <a:spcPts val="1600"/>
              </a:spcBef>
              <a:spcAft>
                <a:spcPts val="1600"/>
              </a:spcAft>
              <a:buSzPts val="800"/>
              <a:buNone/>
              <a:defRPr/>
            </a:lvl9pPr>
          </a:lstStyle>
          <a:p/>
        </p:txBody>
      </p:sp>
      <p:sp>
        <p:nvSpPr>
          <p:cNvPr id="176" name="Google Shape;176;p21"/>
          <p:cNvSpPr txBox="1"/>
          <p:nvPr>
            <p:ph idx="3" type="body"/>
          </p:nvPr>
        </p:nvSpPr>
        <p:spPr>
          <a:xfrm>
            <a:off x="688825" y="1671075"/>
            <a:ext cx="2511900" cy="2265300"/>
          </a:xfrm>
          <a:prstGeom prst="rect">
            <a:avLst/>
          </a:prstGeom>
        </p:spPr>
        <p:txBody>
          <a:bodyPr anchorCtr="0" anchor="t" bIns="0" lIns="0" spcFirstLastPara="1" rIns="0" wrap="square" tIns="0">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1600"/>
              </a:spcBef>
              <a:spcAft>
                <a:spcPts val="0"/>
              </a:spcAft>
              <a:buSzPts val="1400"/>
              <a:buChar char="○"/>
              <a:defRPr sz="1400"/>
            </a:lvl2pPr>
            <a:lvl3pPr indent="-317500" lvl="2" marL="1371600">
              <a:lnSpc>
                <a:spcPct val="100000"/>
              </a:lnSpc>
              <a:spcBef>
                <a:spcPts val="1600"/>
              </a:spcBef>
              <a:spcAft>
                <a:spcPts val="0"/>
              </a:spcAft>
              <a:buSzPts val="1400"/>
              <a:buChar char="■"/>
              <a:defRPr sz="1400"/>
            </a:lvl3pPr>
            <a:lvl4pPr indent="-317500" lvl="3" marL="1828800">
              <a:lnSpc>
                <a:spcPct val="100000"/>
              </a:lnSpc>
              <a:spcBef>
                <a:spcPts val="1600"/>
              </a:spcBef>
              <a:spcAft>
                <a:spcPts val="0"/>
              </a:spcAft>
              <a:buSzPts val="1400"/>
              <a:buChar char="●"/>
              <a:defRPr sz="1400"/>
            </a:lvl4pPr>
            <a:lvl5pPr indent="-317500" lvl="4" marL="2286000">
              <a:lnSpc>
                <a:spcPct val="100000"/>
              </a:lnSpc>
              <a:spcBef>
                <a:spcPts val="1600"/>
              </a:spcBef>
              <a:spcAft>
                <a:spcPts val="0"/>
              </a:spcAft>
              <a:buSzPts val="1400"/>
              <a:buChar char="○"/>
              <a:defRPr sz="1400"/>
            </a:lvl5pPr>
            <a:lvl6pPr indent="-317500" lvl="5" marL="2743200">
              <a:lnSpc>
                <a:spcPct val="100000"/>
              </a:lnSpc>
              <a:spcBef>
                <a:spcPts val="1600"/>
              </a:spcBef>
              <a:spcAft>
                <a:spcPts val="0"/>
              </a:spcAft>
              <a:buSzPts val="1400"/>
              <a:buChar char="■"/>
              <a:defRPr sz="1400"/>
            </a:lvl6pPr>
            <a:lvl7pPr indent="-317500" lvl="6" marL="3200400">
              <a:lnSpc>
                <a:spcPct val="100000"/>
              </a:lnSpc>
              <a:spcBef>
                <a:spcPts val="1600"/>
              </a:spcBef>
              <a:spcAft>
                <a:spcPts val="0"/>
              </a:spcAft>
              <a:buSzPts val="1400"/>
              <a:buChar char="●"/>
              <a:defRPr sz="1400"/>
            </a:lvl7pPr>
            <a:lvl8pPr indent="-317500" lvl="7" marL="3657600">
              <a:lnSpc>
                <a:spcPct val="100000"/>
              </a:lnSpc>
              <a:spcBef>
                <a:spcPts val="1600"/>
              </a:spcBef>
              <a:spcAft>
                <a:spcPts val="0"/>
              </a:spcAft>
              <a:buSzPts val="1400"/>
              <a:buChar char="○"/>
              <a:defRPr sz="1400"/>
            </a:lvl8pPr>
            <a:lvl9pPr indent="-317500" lvl="8" marL="4114800">
              <a:lnSpc>
                <a:spcPct val="100000"/>
              </a:lnSpc>
              <a:spcBef>
                <a:spcPts val="1600"/>
              </a:spcBef>
              <a:spcAft>
                <a:spcPts val="1600"/>
              </a:spcAft>
              <a:buSzPts val="1400"/>
              <a:buChar char="■"/>
              <a:defRPr sz="1400"/>
            </a:lvl9pPr>
          </a:lstStyle>
          <a:p/>
        </p:txBody>
      </p:sp>
      <p:sp>
        <p:nvSpPr>
          <p:cNvPr id="177" name="Google Shape;177;p21"/>
          <p:cNvSpPr txBox="1"/>
          <p:nvPr/>
        </p:nvSpPr>
        <p:spPr>
          <a:xfrm>
            <a:off x="3545167" y="1663450"/>
            <a:ext cx="2424300" cy="226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chemeClr val="lt1"/>
              </a:solidFill>
            </a:endParaRPr>
          </a:p>
        </p:txBody>
      </p:sp>
      <p:sp>
        <p:nvSpPr>
          <p:cNvPr id="178" name="Google Shape;178;p21"/>
          <p:cNvSpPr txBox="1"/>
          <p:nvPr>
            <p:ph idx="4" type="subTitle"/>
          </p:nvPr>
        </p:nvSpPr>
        <p:spPr>
          <a:xfrm>
            <a:off x="3526311" y="1134050"/>
            <a:ext cx="2511900" cy="4146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2400"/>
              <a:buFont typeface="Source Sans Pro"/>
              <a:buNone/>
              <a:defRPr>
                <a:solidFill>
                  <a:schemeClr val="lt2"/>
                </a:solidFill>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79" name="Google Shape;179;p21"/>
          <p:cNvSpPr txBox="1"/>
          <p:nvPr>
            <p:ph idx="5" type="body"/>
          </p:nvPr>
        </p:nvSpPr>
        <p:spPr>
          <a:xfrm>
            <a:off x="3526311" y="1671075"/>
            <a:ext cx="2511900" cy="2265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sz="1400"/>
            </a:lvl2pPr>
            <a:lvl3pPr indent="-317500" lvl="2" marL="1371600" rtl="0">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1600"/>
              </a:spcAft>
              <a:buSzPts val="1400"/>
              <a:buChar char="■"/>
              <a:defRPr sz="1400"/>
            </a:lvl9pPr>
          </a:lstStyle>
          <a:p/>
        </p:txBody>
      </p:sp>
      <p:sp>
        <p:nvSpPr>
          <p:cNvPr id="180" name="Google Shape;180;p21"/>
          <p:cNvSpPr txBox="1"/>
          <p:nvPr>
            <p:ph idx="6" type="subTitle"/>
          </p:nvPr>
        </p:nvSpPr>
        <p:spPr>
          <a:xfrm>
            <a:off x="6363786" y="1134050"/>
            <a:ext cx="2511900" cy="4146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2400"/>
              <a:buFont typeface="Source Sans Pro"/>
              <a:buNone/>
              <a:defRPr>
                <a:solidFill>
                  <a:schemeClr val="lt2"/>
                </a:solidFill>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81" name="Google Shape;181;p21"/>
          <p:cNvSpPr txBox="1"/>
          <p:nvPr>
            <p:ph idx="7" type="body"/>
          </p:nvPr>
        </p:nvSpPr>
        <p:spPr>
          <a:xfrm>
            <a:off x="6363786" y="1671075"/>
            <a:ext cx="2511900" cy="2265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lnSpc>
                <a:spcPct val="100000"/>
              </a:lnSpc>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1600"/>
              </a:spcAft>
              <a:buSzPts val="1400"/>
              <a:buChar char="■"/>
              <a:defRPr sz="1400"/>
            </a:lvl9pPr>
          </a:lstStyle>
          <a:p/>
        </p:txBody>
      </p:sp>
    </p:spTree>
  </p:cSld>
  <p:clrMapOvr>
    <a:masterClrMapping/>
  </p:clrMapOvr>
  <p:extLst>
    <p:ext uri="{DCECCB84-F9BA-43D5-87BE-67443E8EF086}">
      <p15:sldGuideLst>
        <p15:guide id="1" pos="412">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p:cSld name="MAIN_POINT_2_2">
    <p:bg>
      <p:bgPr>
        <a:solidFill>
          <a:schemeClr val="lt1"/>
        </a:solidFill>
      </p:bgPr>
    </p:bg>
    <p:spTree>
      <p:nvGrpSpPr>
        <p:cNvPr id="182" name="Shape 182"/>
        <p:cNvGrpSpPr/>
        <p:nvPr/>
      </p:nvGrpSpPr>
      <p:grpSpPr>
        <a:xfrm>
          <a:off x="0" y="0"/>
          <a:ext cx="0" cy="0"/>
          <a:chOff x="0" y="0"/>
          <a:chExt cx="0" cy="0"/>
        </a:xfrm>
      </p:grpSpPr>
      <p:sp>
        <p:nvSpPr>
          <p:cNvPr id="183" name="Google Shape;183;p22"/>
          <p:cNvSpPr txBox="1"/>
          <p:nvPr>
            <p:ph type="title"/>
          </p:nvPr>
        </p:nvSpPr>
        <p:spPr>
          <a:xfrm>
            <a:off x="397925" y="0"/>
            <a:ext cx="33444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SzPts val="5100"/>
              <a:buNone/>
              <a:defRPr sz="5100"/>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84" name="Google Shape;184;p22"/>
          <p:cNvSpPr/>
          <p:nvPr>
            <p:ph idx="2" type="pic"/>
          </p:nvPr>
        </p:nvSpPr>
        <p:spPr>
          <a:xfrm>
            <a:off x="2633150" y="-127000"/>
            <a:ext cx="7450800" cy="5397600"/>
          </a:xfrm>
          <a:prstGeom prst="chevron">
            <a:avLst>
              <a:gd fmla="val 50000" name="adj"/>
            </a:avLst>
          </a:prstGeom>
          <a:noFill/>
          <a:ln>
            <a:noFill/>
          </a:ln>
          <a:effectLst>
            <a:outerShdw blurRad="171450" rotWithShape="0" algn="bl" dir="5400000" dist="19050">
              <a:srgbClr val="000000">
                <a:alpha val="7843"/>
              </a:srgbClr>
            </a:outerShdw>
          </a:effectLst>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3">
  <p:cSld name="MAIN_POINT_2_2_1_1">
    <p:bg>
      <p:bgPr>
        <a:solidFill>
          <a:srgbClr val="000000"/>
        </a:solidFill>
      </p:bgPr>
    </p:bg>
    <p:spTree>
      <p:nvGrpSpPr>
        <p:cNvPr id="185" name="Shape 185"/>
        <p:cNvGrpSpPr/>
        <p:nvPr/>
      </p:nvGrpSpPr>
      <p:grpSpPr>
        <a:xfrm>
          <a:off x="0" y="0"/>
          <a:ext cx="0" cy="0"/>
          <a:chOff x="0" y="0"/>
          <a:chExt cx="0" cy="0"/>
        </a:xfrm>
      </p:grpSpPr>
      <p:sp>
        <p:nvSpPr>
          <p:cNvPr id="186" name="Google Shape;186;p23"/>
          <p:cNvSpPr txBox="1"/>
          <p:nvPr>
            <p:ph type="title"/>
          </p:nvPr>
        </p:nvSpPr>
        <p:spPr>
          <a:xfrm>
            <a:off x="397925" y="0"/>
            <a:ext cx="33444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chemeClr val="lt1"/>
              </a:buClr>
              <a:buSzPts val="5100"/>
              <a:buNone/>
              <a:defRPr sz="5100">
                <a:solidFill>
                  <a:schemeClr val="lt1"/>
                </a:solidFill>
              </a:defRPr>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87" name="Google Shape;187;p23"/>
          <p:cNvSpPr/>
          <p:nvPr>
            <p:ph idx="2" type="pic"/>
          </p:nvPr>
        </p:nvSpPr>
        <p:spPr>
          <a:xfrm>
            <a:off x="2582350" y="-118525"/>
            <a:ext cx="7450800" cy="5380500"/>
          </a:xfrm>
          <a:prstGeom prst="chevron">
            <a:avLst>
              <a:gd fmla="val 50000" name="adj"/>
            </a:avLst>
          </a:prstGeom>
          <a:noFill/>
          <a:ln>
            <a:noFill/>
          </a:ln>
          <a:effectLst>
            <a:outerShdw blurRad="200025" rotWithShape="0" algn="bl" dir="5400000" dist="19050">
              <a:srgbClr val="000000">
                <a:alpha val="2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308" r="298" t="0"/>
          <a:stretch/>
        </p:blipFill>
        <p:spPr>
          <a:xfrm>
            <a:off x="-1962175" y="-15775"/>
            <a:ext cx="5143501" cy="5175052"/>
          </a:xfrm>
          <a:prstGeom prst="rect">
            <a:avLst/>
          </a:prstGeom>
          <a:noFill/>
          <a:ln>
            <a:noFill/>
          </a:ln>
        </p:spPr>
      </p:pic>
      <p:sp>
        <p:nvSpPr>
          <p:cNvPr id="22" name="Google Shape;22;p4"/>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p:txBody>
      </p:sp>
      <p:sp>
        <p:nvSpPr>
          <p:cNvPr id="23" name="Google Shape;23;p4"/>
          <p:cNvSpPr txBox="1"/>
          <p:nvPr>
            <p:ph idx="1" type="subTitle"/>
          </p:nvPr>
        </p:nvSpPr>
        <p:spPr>
          <a:xfrm>
            <a:off x="3657600" y="2669950"/>
            <a:ext cx="4994700" cy="84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0" l="0" r="0" t="0"/>
          <a:stretch/>
        </p:blipFill>
        <p:spPr>
          <a:xfrm>
            <a:off x="-1961000" y="-15775"/>
            <a:ext cx="5175052" cy="5175052"/>
          </a:xfrm>
          <a:prstGeom prst="rect">
            <a:avLst/>
          </a:prstGeom>
          <a:noFill/>
          <a:ln>
            <a:noFill/>
          </a:ln>
        </p:spPr>
      </p:pic>
      <p:sp>
        <p:nvSpPr>
          <p:cNvPr id="26" name="Google Shape;26;p5"/>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p:txBody>
      </p:sp>
      <p:sp>
        <p:nvSpPr>
          <p:cNvPr id="27" name="Google Shape;27;p5"/>
          <p:cNvSpPr txBox="1"/>
          <p:nvPr>
            <p:ph idx="1" type="subTitle"/>
          </p:nvPr>
        </p:nvSpPr>
        <p:spPr>
          <a:xfrm>
            <a:off x="3657600" y="2669950"/>
            <a:ext cx="4994700" cy="84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TITLE_4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0" r="0" t="0"/>
          <a:stretch/>
        </p:blipFill>
        <p:spPr>
          <a:xfrm>
            <a:off x="8508125" y="4405475"/>
            <a:ext cx="414509" cy="414514"/>
          </a:xfrm>
          <a:prstGeom prst="rect">
            <a:avLst/>
          </a:prstGeom>
          <a:noFill/>
          <a:ln>
            <a:noFill/>
          </a:ln>
        </p:spPr>
      </p:pic>
      <p:pic>
        <p:nvPicPr>
          <p:cNvPr id="30" name="Google Shape;30;p6"/>
          <p:cNvPicPr preferRelativeResize="0"/>
          <p:nvPr/>
        </p:nvPicPr>
        <p:blipFill rotWithShape="1">
          <a:blip r:embed="rId3">
            <a:alphaModFix/>
          </a:blip>
          <a:srcRect b="0" l="0" r="0" t="0"/>
          <a:stretch/>
        </p:blipFill>
        <p:spPr>
          <a:xfrm>
            <a:off x="8191675" y="4514449"/>
            <a:ext cx="785021" cy="785026"/>
          </a:xfrm>
          <a:prstGeom prst="rect">
            <a:avLst/>
          </a:prstGeom>
          <a:noFill/>
          <a:ln>
            <a:noFill/>
          </a:ln>
        </p:spPr>
      </p:pic>
      <p:pic>
        <p:nvPicPr>
          <p:cNvPr id="31" name="Google Shape;31;p6"/>
          <p:cNvPicPr preferRelativeResize="0"/>
          <p:nvPr/>
        </p:nvPicPr>
        <p:blipFill rotWithShape="1">
          <a:blip r:embed="rId4">
            <a:alphaModFix/>
          </a:blip>
          <a:srcRect b="0" l="0" r="0" t="0"/>
          <a:stretch/>
        </p:blipFill>
        <p:spPr>
          <a:xfrm>
            <a:off x="8663041" y="4943591"/>
            <a:ext cx="325186" cy="325186"/>
          </a:xfrm>
          <a:prstGeom prst="rect">
            <a:avLst/>
          </a:prstGeom>
          <a:noFill/>
          <a:ln>
            <a:noFill/>
          </a:ln>
        </p:spPr>
      </p:pic>
      <p:sp>
        <p:nvSpPr>
          <p:cNvPr id="32" name="Google Shape;32;p6"/>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6"/>
          <p:cNvSpPr txBox="1"/>
          <p:nvPr>
            <p:ph idx="1" type="body"/>
          </p:nvPr>
        </p:nvSpPr>
        <p:spPr>
          <a:xfrm>
            <a:off x="638675" y="1089250"/>
            <a:ext cx="5790900" cy="3114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42900" lvl="1" marL="914400" algn="l">
              <a:lnSpc>
                <a:spcPct val="115000"/>
              </a:lnSpc>
              <a:spcBef>
                <a:spcPts val="1600"/>
              </a:spcBef>
              <a:spcAft>
                <a:spcPts val="0"/>
              </a:spcAft>
              <a:buSzPts val="1800"/>
              <a:buChar char="○"/>
              <a:defRPr/>
            </a:lvl2pPr>
            <a:lvl3pPr indent="-330200" lvl="2" marL="1371600" algn="l">
              <a:lnSpc>
                <a:spcPct val="115000"/>
              </a:lnSpc>
              <a:spcBef>
                <a:spcPts val="1600"/>
              </a:spcBef>
              <a:spcAft>
                <a:spcPts val="0"/>
              </a:spcAft>
              <a:buSzPts val="1600"/>
              <a:buChar char="■"/>
              <a:defRPr/>
            </a:lvl3pPr>
            <a:lvl4pPr indent="-311150" lvl="3" marL="1828800" algn="l">
              <a:lnSpc>
                <a:spcPct val="115000"/>
              </a:lnSpc>
              <a:spcBef>
                <a:spcPts val="1600"/>
              </a:spcBef>
              <a:spcAft>
                <a:spcPts val="0"/>
              </a:spcAft>
              <a:buSzPts val="1300"/>
              <a:buChar char="●"/>
              <a:defRPr/>
            </a:lvl4pPr>
            <a:lvl5pPr indent="-292100" lvl="4" marL="2286000" algn="l">
              <a:lnSpc>
                <a:spcPct val="115000"/>
              </a:lnSpc>
              <a:spcBef>
                <a:spcPts val="1600"/>
              </a:spcBef>
              <a:spcAft>
                <a:spcPts val="0"/>
              </a:spcAft>
              <a:buSzPts val="1000"/>
              <a:buChar char="○"/>
              <a:defRPr/>
            </a:lvl5pPr>
            <a:lvl6pPr indent="-279400" lvl="5" marL="2743200" algn="l">
              <a:lnSpc>
                <a:spcPct val="115000"/>
              </a:lnSpc>
              <a:spcBef>
                <a:spcPts val="1600"/>
              </a:spcBef>
              <a:spcAft>
                <a:spcPts val="0"/>
              </a:spcAft>
              <a:buSzPts val="800"/>
              <a:buChar char="■"/>
              <a:defRPr/>
            </a:lvl6pPr>
            <a:lvl7pPr indent="-279400" lvl="6" marL="3200400" algn="l">
              <a:lnSpc>
                <a:spcPct val="115000"/>
              </a:lnSpc>
              <a:spcBef>
                <a:spcPts val="1600"/>
              </a:spcBef>
              <a:spcAft>
                <a:spcPts val="0"/>
              </a:spcAft>
              <a:buSzPts val="800"/>
              <a:buChar char="●"/>
              <a:defRPr/>
            </a:lvl7pPr>
            <a:lvl8pPr indent="-279400" lvl="7" marL="3657600" algn="l">
              <a:lnSpc>
                <a:spcPct val="115000"/>
              </a:lnSpc>
              <a:spcBef>
                <a:spcPts val="1600"/>
              </a:spcBef>
              <a:spcAft>
                <a:spcPts val="0"/>
              </a:spcAft>
              <a:buSzPts val="800"/>
              <a:buChar char="○"/>
              <a:defRPr/>
            </a:lvl8pPr>
            <a:lvl9pPr indent="-279400" lvl="8" marL="4114800" algn="l">
              <a:lnSpc>
                <a:spcPct val="115000"/>
              </a:lnSpc>
              <a:spcBef>
                <a:spcPts val="1600"/>
              </a:spcBef>
              <a:spcAft>
                <a:spcPts val="1600"/>
              </a:spcAft>
              <a:buSzPts val="800"/>
              <a:buChar char="■"/>
              <a:defRPr/>
            </a:lvl9pPr>
          </a:lstStyle>
          <a:p/>
        </p:txBody>
      </p:sp>
      <p:sp>
        <p:nvSpPr>
          <p:cNvPr id="34" name="Google Shape;34;p6"/>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sz="1300"/>
          </a:p>
        </p:txBody>
      </p:sp>
      <p:pic>
        <p:nvPicPr>
          <p:cNvPr id="35" name="Google Shape;35;p6"/>
          <p:cNvPicPr preferRelativeResize="0"/>
          <p:nvPr/>
        </p:nvPicPr>
        <p:blipFill rotWithShape="1">
          <a:blip r:embed="rId5">
            <a:alphaModFix/>
          </a:blip>
          <a:srcRect b="0" l="0" r="0" t="0"/>
          <a:stretch/>
        </p:blipFill>
        <p:spPr>
          <a:xfrm>
            <a:off x="267949" y="4527949"/>
            <a:ext cx="2512000" cy="295600"/>
          </a:xfrm>
          <a:prstGeom prst="rect">
            <a:avLst/>
          </a:prstGeom>
          <a:noFill/>
          <a:ln>
            <a:noFill/>
          </a:ln>
        </p:spPr>
      </p:pic>
      <p:sp>
        <p:nvSpPr>
          <p:cNvPr id="36" name="Google Shape;36;p6"/>
          <p:cNvSpPr txBox="1"/>
          <p:nvPr/>
        </p:nvSpPr>
        <p:spPr>
          <a:xfrm>
            <a:off x="4089400" y="4630425"/>
            <a:ext cx="3530700" cy="193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1600"/>
              </a:spcAft>
              <a:buClr>
                <a:srgbClr val="000000"/>
              </a:buClr>
              <a:buSzPts val="1200"/>
              <a:buFont typeface="Arial"/>
              <a:buNone/>
            </a:pPr>
            <a:r>
              <a:t/>
            </a:r>
            <a:endParaRPr b="0" i="0" sz="1200" u="none" cap="none" strike="noStrike">
              <a:solidFill>
                <a:schemeClr val="lt1"/>
              </a:solidFill>
              <a:latin typeface="Source Sans Pro"/>
              <a:ea typeface="Source Sans Pro"/>
              <a:cs typeface="Source Sans Pro"/>
              <a:sym typeface="Source Sans Pro"/>
            </a:endParaRPr>
          </a:p>
        </p:txBody>
      </p:sp>
      <p:sp>
        <p:nvSpPr>
          <p:cNvPr id="37" name="Google Shape;37;p6"/>
          <p:cNvSpPr txBox="1"/>
          <p:nvPr>
            <p:ph idx="2"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spTree>
  </p:cSld>
  <p:clrMapOvr>
    <a:masterClrMapping/>
  </p:clrMapOvr>
  <p:extLst>
    <p:ext uri="{DCECCB84-F9BA-43D5-87BE-67443E8EF086}">
      <p15:sldGuideLst>
        <p15:guide id="1" pos="5358">
          <p15:clr>
            <a:srgbClr val="FA7B17"/>
          </p15:clr>
        </p15:guide>
        <p15:guide id="2" pos="40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
  <p:cSld name="TITLE_4_1_1_1">
    <p:spTree>
      <p:nvGrpSpPr>
        <p:cNvPr id="38" name="Shape 38"/>
        <p:cNvGrpSpPr/>
        <p:nvPr/>
      </p:nvGrpSpPr>
      <p:grpSpPr>
        <a:xfrm>
          <a:off x="0" y="0"/>
          <a:ext cx="0" cy="0"/>
          <a:chOff x="0" y="0"/>
          <a:chExt cx="0" cy="0"/>
        </a:xfrm>
      </p:grpSpPr>
      <p:sp>
        <p:nvSpPr>
          <p:cNvPr id="39" name="Google Shape;39;p7"/>
          <p:cNvSpPr/>
          <p:nvPr>
            <p:ph idx="2" type="pic"/>
          </p:nvPr>
        </p:nvSpPr>
        <p:spPr>
          <a:xfrm>
            <a:off x="3436275" y="-101925"/>
            <a:ext cx="5839800" cy="5470500"/>
          </a:xfrm>
          <a:prstGeom prst="rect">
            <a:avLst/>
          </a:prstGeom>
          <a:noFill/>
          <a:ln>
            <a:noFill/>
          </a:ln>
        </p:spPr>
      </p:sp>
      <p:pic>
        <p:nvPicPr>
          <p:cNvPr id="40" name="Google Shape;40;p7"/>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41" name="Google Shape;41;p7"/>
          <p:cNvSpPr txBox="1"/>
          <p:nvPr>
            <p:ph type="title"/>
          </p:nvPr>
        </p:nvSpPr>
        <p:spPr>
          <a:xfrm>
            <a:off x="633375" y="662500"/>
            <a:ext cx="2414700" cy="1056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7"/>
          <p:cNvSpPr txBox="1"/>
          <p:nvPr>
            <p:ph idx="3" type="title"/>
          </p:nvPr>
        </p:nvSpPr>
        <p:spPr>
          <a:xfrm>
            <a:off x="633375" y="1897100"/>
            <a:ext cx="2414700" cy="2223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300"/>
              <a:buNone/>
              <a:defRPr sz="13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pos="399">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s">
  <p:cSld name="TITLE_4_1_1_1_1">
    <p:spTree>
      <p:nvGrpSpPr>
        <p:cNvPr id="43" name="Shape 43"/>
        <p:cNvGrpSpPr/>
        <p:nvPr/>
      </p:nvGrpSpPr>
      <p:grpSpPr>
        <a:xfrm>
          <a:off x="0" y="0"/>
          <a:ext cx="0" cy="0"/>
          <a:chOff x="0" y="0"/>
          <a:chExt cx="0" cy="0"/>
        </a:xfrm>
      </p:grpSpPr>
      <p:sp>
        <p:nvSpPr>
          <p:cNvPr id="44" name="Google Shape;44;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8"/>
          <p:cNvSpPr/>
          <p:nvPr>
            <p:ph idx="2" type="pic"/>
          </p:nvPr>
        </p:nvSpPr>
        <p:spPr>
          <a:xfrm>
            <a:off x="3415100" y="2578600"/>
            <a:ext cx="5808900" cy="2730000"/>
          </a:xfrm>
          <a:prstGeom prst="rect">
            <a:avLst/>
          </a:prstGeom>
          <a:noFill/>
          <a:ln cap="flat" cmpd="sng" w="76200">
            <a:solidFill>
              <a:schemeClr val="dk1"/>
            </a:solidFill>
            <a:prstDash val="solid"/>
            <a:round/>
            <a:headEnd len="sm" w="sm" type="none"/>
            <a:tailEnd len="sm" w="sm" type="none"/>
          </a:ln>
        </p:spPr>
      </p:sp>
      <p:sp>
        <p:nvSpPr>
          <p:cNvPr id="46" name="Google Shape;46;p8"/>
          <p:cNvSpPr/>
          <p:nvPr>
            <p:ph idx="3" type="pic"/>
          </p:nvPr>
        </p:nvSpPr>
        <p:spPr>
          <a:xfrm>
            <a:off x="3415113" y="-123775"/>
            <a:ext cx="3399300" cy="2637000"/>
          </a:xfrm>
          <a:prstGeom prst="rect">
            <a:avLst/>
          </a:prstGeom>
          <a:noFill/>
          <a:ln cap="flat" cmpd="sng" w="76200">
            <a:solidFill>
              <a:schemeClr val="dk1"/>
            </a:solidFill>
            <a:prstDash val="solid"/>
            <a:round/>
            <a:headEnd len="sm" w="sm" type="none"/>
            <a:tailEnd len="sm" w="sm" type="none"/>
          </a:ln>
        </p:spPr>
      </p:sp>
      <p:sp>
        <p:nvSpPr>
          <p:cNvPr id="47" name="Google Shape;47;p8"/>
          <p:cNvSpPr/>
          <p:nvPr>
            <p:ph idx="4" type="pic"/>
          </p:nvPr>
        </p:nvSpPr>
        <p:spPr>
          <a:xfrm>
            <a:off x="6901688" y="-123775"/>
            <a:ext cx="2322300" cy="2637000"/>
          </a:xfrm>
          <a:prstGeom prst="rect">
            <a:avLst/>
          </a:prstGeom>
          <a:noFill/>
          <a:ln cap="flat" cmpd="sng" w="76200">
            <a:solidFill>
              <a:schemeClr val="dk1"/>
            </a:solidFill>
            <a:prstDash val="solid"/>
            <a:round/>
            <a:headEnd len="sm" w="sm" type="none"/>
            <a:tailEnd len="sm" w="sm" type="none"/>
          </a:ln>
        </p:spPr>
      </p:sp>
      <p:pic>
        <p:nvPicPr>
          <p:cNvPr id="48" name="Google Shape;48;p8"/>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49" name="Google Shape;49;p8"/>
          <p:cNvSpPr txBox="1"/>
          <p:nvPr>
            <p:ph type="title"/>
          </p:nvPr>
        </p:nvSpPr>
        <p:spPr>
          <a:xfrm>
            <a:off x="633375" y="662500"/>
            <a:ext cx="2414700" cy="1056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8"/>
          <p:cNvSpPr txBox="1"/>
          <p:nvPr>
            <p:ph idx="5" type="title"/>
          </p:nvPr>
        </p:nvSpPr>
        <p:spPr>
          <a:xfrm>
            <a:off x="633375" y="1897100"/>
            <a:ext cx="2414700" cy="2223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300"/>
              <a:buNone/>
              <a:defRPr sz="13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4_1_1">
    <p:spTree>
      <p:nvGrpSpPr>
        <p:cNvPr id="51" name="Shape 51"/>
        <p:cNvGrpSpPr/>
        <p:nvPr/>
      </p:nvGrpSpPr>
      <p:grpSpPr>
        <a:xfrm>
          <a:off x="0" y="0"/>
          <a:ext cx="0" cy="0"/>
          <a:chOff x="0" y="0"/>
          <a:chExt cx="0" cy="0"/>
        </a:xfrm>
      </p:grpSpPr>
      <p:sp>
        <p:nvSpPr>
          <p:cNvPr id="52" name="Google Shape;52;p9"/>
          <p:cNvSpPr txBox="1"/>
          <p:nvPr>
            <p:ph type="title"/>
          </p:nvPr>
        </p:nvSpPr>
        <p:spPr>
          <a:xfrm>
            <a:off x="606225" y="269300"/>
            <a:ext cx="8382000" cy="859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9"/>
          <p:cNvSpPr txBox="1"/>
          <p:nvPr>
            <p:ph idx="1" type="body"/>
          </p:nvPr>
        </p:nvSpPr>
        <p:spPr>
          <a:xfrm>
            <a:off x="638675" y="1089250"/>
            <a:ext cx="3183600" cy="3114900"/>
          </a:xfrm>
          <a:prstGeom prst="rect">
            <a:avLst/>
          </a:prstGeom>
          <a:noFill/>
          <a:ln>
            <a:noFill/>
          </a:ln>
        </p:spPr>
        <p:txBody>
          <a:bodyPr anchorCtr="0" anchor="t" bIns="0" lIns="0" spcFirstLastPara="1" rIns="0" wrap="square" tIns="0">
            <a:noAutofit/>
          </a:bodyPr>
          <a:lstStyle>
            <a:lvl1pPr indent="-381000" lvl="0" marL="457200" rtl="0" algn="l">
              <a:lnSpc>
                <a:spcPct val="115000"/>
              </a:lnSpc>
              <a:spcBef>
                <a:spcPts val="0"/>
              </a:spcBef>
              <a:spcAft>
                <a:spcPts val="0"/>
              </a:spcAft>
              <a:buSzPts val="2400"/>
              <a:buChar char="●"/>
              <a:defRPr/>
            </a:lvl1pPr>
            <a:lvl2pPr indent="-342900" lvl="1" marL="914400" rtl="0" algn="l">
              <a:lnSpc>
                <a:spcPct val="115000"/>
              </a:lnSpc>
              <a:spcBef>
                <a:spcPts val="1600"/>
              </a:spcBef>
              <a:spcAft>
                <a:spcPts val="0"/>
              </a:spcAft>
              <a:buSzPts val="1800"/>
              <a:buChar char="○"/>
              <a:defRPr/>
            </a:lvl2pPr>
            <a:lvl3pPr indent="-330200" lvl="2" marL="1371600" rtl="0" algn="l">
              <a:lnSpc>
                <a:spcPct val="115000"/>
              </a:lnSpc>
              <a:spcBef>
                <a:spcPts val="1600"/>
              </a:spcBef>
              <a:spcAft>
                <a:spcPts val="0"/>
              </a:spcAft>
              <a:buSzPts val="1600"/>
              <a:buChar char="■"/>
              <a:defRPr/>
            </a:lvl3pPr>
            <a:lvl4pPr indent="-311150" lvl="3" marL="1828800" rtl="0" algn="l">
              <a:lnSpc>
                <a:spcPct val="115000"/>
              </a:lnSpc>
              <a:spcBef>
                <a:spcPts val="1600"/>
              </a:spcBef>
              <a:spcAft>
                <a:spcPts val="0"/>
              </a:spcAft>
              <a:buSzPts val="1300"/>
              <a:buChar char="●"/>
              <a:defRPr/>
            </a:lvl4pPr>
            <a:lvl5pPr indent="-292100" lvl="4" marL="2286000" rtl="0" algn="l">
              <a:lnSpc>
                <a:spcPct val="115000"/>
              </a:lnSpc>
              <a:spcBef>
                <a:spcPts val="1600"/>
              </a:spcBef>
              <a:spcAft>
                <a:spcPts val="0"/>
              </a:spcAft>
              <a:buSzPts val="1000"/>
              <a:buChar char="○"/>
              <a:defRPr/>
            </a:lvl5pPr>
            <a:lvl6pPr indent="-279400" lvl="5" marL="2743200" rtl="0" algn="l">
              <a:lnSpc>
                <a:spcPct val="115000"/>
              </a:lnSpc>
              <a:spcBef>
                <a:spcPts val="1600"/>
              </a:spcBef>
              <a:spcAft>
                <a:spcPts val="0"/>
              </a:spcAft>
              <a:buSzPts val="800"/>
              <a:buChar char="■"/>
              <a:defRPr/>
            </a:lvl6pPr>
            <a:lvl7pPr indent="-279400" lvl="6" marL="3200400" rtl="0" algn="l">
              <a:lnSpc>
                <a:spcPct val="115000"/>
              </a:lnSpc>
              <a:spcBef>
                <a:spcPts val="1600"/>
              </a:spcBef>
              <a:spcAft>
                <a:spcPts val="0"/>
              </a:spcAft>
              <a:buSzPts val="800"/>
              <a:buChar char="●"/>
              <a:defRPr/>
            </a:lvl7pPr>
            <a:lvl8pPr indent="-279400" lvl="7" marL="3657600" rtl="0" algn="l">
              <a:lnSpc>
                <a:spcPct val="115000"/>
              </a:lnSpc>
              <a:spcBef>
                <a:spcPts val="1600"/>
              </a:spcBef>
              <a:spcAft>
                <a:spcPts val="0"/>
              </a:spcAft>
              <a:buSzPts val="800"/>
              <a:buChar char="○"/>
              <a:defRPr/>
            </a:lvl8pPr>
            <a:lvl9pPr indent="-279400" lvl="8" marL="4114800" rtl="0" algn="l">
              <a:lnSpc>
                <a:spcPct val="115000"/>
              </a:lnSpc>
              <a:spcBef>
                <a:spcPts val="1600"/>
              </a:spcBef>
              <a:spcAft>
                <a:spcPts val="1600"/>
              </a:spcAft>
              <a:buSzPts val="800"/>
              <a:buChar char="■"/>
              <a:defRPr/>
            </a:lvl9pPr>
          </a:lstStyle>
          <a:p/>
        </p:txBody>
      </p:sp>
      <p:sp>
        <p:nvSpPr>
          <p:cNvPr id="54" name="Google Shape;54;p9"/>
          <p:cNvSpPr txBox="1"/>
          <p:nvPr>
            <p:ph idx="2" type="body"/>
          </p:nvPr>
        </p:nvSpPr>
        <p:spPr>
          <a:xfrm>
            <a:off x="4436400" y="1089250"/>
            <a:ext cx="3183600" cy="3114900"/>
          </a:xfrm>
          <a:prstGeom prst="rect">
            <a:avLst/>
          </a:prstGeom>
          <a:noFill/>
          <a:ln>
            <a:noFill/>
          </a:ln>
        </p:spPr>
        <p:txBody>
          <a:bodyPr anchorCtr="0" anchor="t" bIns="0" lIns="0" spcFirstLastPara="1" rIns="0" wrap="square" tIns="0">
            <a:noAutofit/>
          </a:bodyPr>
          <a:lstStyle>
            <a:lvl1pPr indent="-381000" lvl="0" marL="457200" rtl="0" algn="l">
              <a:lnSpc>
                <a:spcPct val="115000"/>
              </a:lnSpc>
              <a:spcBef>
                <a:spcPts val="0"/>
              </a:spcBef>
              <a:spcAft>
                <a:spcPts val="0"/>
              </a:spcAft>
              <a:buSzPts val="2400"/>
              <a:buChar char="●"/>
              <a:defRPr/>
            </a:lvl1pPr>
            <a:lvl2pPr indent="-342900" lvl="1" marL="914400" rtl="0" algn="l">
              <a:lnSpc>
                <a:spcPct val="115000"/>
              </a:lnSpc>
              <a:spcBef>
                <a:spcPts val="1600"/>
              </a:spcBef>
              <a:spcAft>
                <a:spcPts val="0"/>
              </a:spcAft>
              <a:buSzPts val="1800"/>
              <a:buChar char="○"/>
              <a:defRPr/>
            </a:lvl2pPr>
            <a:lvl3pPr indent="-330200" lvl="2" marL="1371600" rtl="0" algn="l">
              <a:lnSpc>
                <a:spcPct val="115000"/>
              </a:lnSpc>
              <a:spcBef>
                <a:spcPts val="1600"/>
              </a:spcBef>
              <a:spcAft>
                <a:spcPts val="0"/>
              </a:spcAft>
              <a:buSzPts val="1600"/>
              <a:buChar char="■"/>
              <a:defRPr/>
            </a:lvl3pPr>
            <a:lvl4pPr indent="-311150" lvl="3" marL="1828800" rtl="0" algn="l">
              <a:lnSpc>
                <a:spcPct val="115000"/>
              </a:lnSpc>
              <a:spcBef>
                <a:spcPts val="1600"/>
              </a:spcBef>
              <a:spcAft>
                <a:spcPts val="0"/>
              </a:spcAft>
              <a:buSzPts val="1300"/>
              <a:buChar char="●"/>
              <a:defRPr/>
            </a:lvl4pPr>
            <a:lvl5pPr indent="-292100" lvl="4" marL="2286000" rtl="0" algn="l">
              <a:lnSpc>
                <a:spcPct val="115000"/>
              </a:lnSpc>
              <a:spcBef>
                <a:spcPts val="1600"/>
              </a:spcBef>
              <a:spcAft>
                <a:spcPts val="0"/>
              </a:spcAft>
              <a:buSzPts val="1000"/>
              <a:buChar char="○"/>
              <a:defRPr/>
            </a:lvl5pPr>
            <a:lvl6pPr indent="-279400" lvl="5" marL="2743200" rtl="0" algn="l">
              <a:lnSpc>
                <a:spcPct val="115000"/>
              </a:lnSpc>
              <a:spcBef>
                <a:spcPts val="1600"/>
              </a:spcBef>
              <a:spcAft>
                <a:spcPts val="0"/>
              </a:spcAft>
              <a:buSzPts val="800"/>
              <a:buChar char="■"/>
              <a:defRPr/>
            </a:lvl6pPr>
            <a:lvl7pPr indent="-279400" lvl="6" marL="3200400" rtl="0" algn="l">
              <a:lnSpc>
                <a:spcPct val="115000"/>
              </a:lnSpc>
              <a:spcBef>
                <a:spcPts val="1600"/>
              </a:spcBef>
              <a:spcAft>
                <a:spcPts val="0"/>
              </a:spcAft>
              <a:buSzPts val="800"/>
              <a:buChar char="●"/>
              <a:defRPr/>
            </a:lvl7pPr>
            <a:lvl8pPr indent="-279400" lvl="7" marL="3657600" rtl="0" algn="l">
              <a:lnSpc>
                <a:spcPct val="115000"/>
              </a:lnSpc>
              <a:spcBef>
                <a:spcPts val="1600"/>
              </a:spcBef>
              <a:spcAft>
                <a:spcPts val="0"/>
              </a:spcAft>
              <a:buSzPts val="800"/>
              <a:buChar char="○"/>
              <a:defRPr/>
            </a:lvl8pPr>
            <a:lvl9pPr indent="-279400" lvl="8" marL="4114800" rtl="0" algn="l">
              <a:lnSpc>
                <a:spcPct val="115000"/>
              </a:lnSpc>
              <a:spcBef>
                <a:spcPts val="1600"/>
              </a:spcBef>
              <a:spcAft>
                <a:spcPts val="1600"/>
              </a:spcAft>
              <a:buSzPts val="800"/>
              <a:buChar char="■"/>
              <a:defRPr/>
            </a:lvl9pPr>
          </a:lstStyle>
          <a:p/>
        </p:txBody>
      </p:sp>
      <p:sp>
        <p:nvSpPr>
          <p:cNvPr id="55" name="Google Shape;55;p9"/>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sz="1300"/>
          </a:p>
        </p:txBody>
      </p:sp>
      <p:pic>
        <p:nvPicPr>
          <p:cNvPr id="56" name="Google Shape;56;p9"/>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57" name="Google Shape;57;p9"/>
          <p:cNvSpPr txBox="1"/>
          <p:nvPr>
            <p:ph idx="3"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pic>
        <p:nvPicPr>
          <p:cNvPr id="58" name="Google Shape;58;p9"/>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59" name="Google Shape;59;p9"/>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60" name="Google Shape;60;p9"/>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elements">
  <p:cSld name="TITLE_4_1_1_2">
    <p:spTree>
      <p:nvGrpSpPr>
        <p:cNvPr id="61" name="Shape 61"/>
        <p:cNvGrpSpPr/>
        <p:nvPr/>
      </p:nvGrpSpPr>
      <p:grpSpPr>
        <a:xfrm>
          <a:off x="0" y="0"/>
          <a:ext cx="0" cy="0"/>
          <a:chOff x="0" y="0"/>
          <a:chExt cx="0" cy="0"/>
        </a:xfrm>
      </p:grpSpPr>
      <p:sp>
        <p:nvSpPr>
          <p:cNvPr id="62" name="Google Shape;62;p10"/>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sz="1300"/>
          </a:p>
        </p:txBody>
      </p:sp>
      <p:pic>
        <p:nvPicPr>
          <p:cNvPr id="63" name="Google Shape;63;p10"/>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64" name="Google Shape;64;p10"/>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200"/>
              <a:buNone/>
              <a:defRPr sz="1200"/>
            </a:lvl1pPr>
            <a:lvl2pPr lvl="1" rtl="0" algn="l">
              <a:lnSpc>
                <a:spcPct val="115000"/>
              </a:lnSpc>
              <a:spcBef>
                <a:spcPts val="1600"/>
              </a:spcBef>
              <a:spcAft>
                <a:spcPts val="0"/>
              </a:spcAft>
              <a:buSzPts val="1800"/>
              <a:buNone/>
              <a:defRPr/>
            </a:lvl2pPr>
            <a:lvl3pPr lvl="2" rtl="0" algn="l">
              <a:lnSpc>
                <a:spcPct val="115000"/>
              </a:lnSpc>
              <a:spcBef>
                <a:spcPts val="1600"/>
              </a:spcBef>
              <a:spcAft>
                <a:spcPts val="0"/>
              </a:spcAft>
              <a:buSzPts val="1600"/>
              <a:buNone/>
              <a:defRPr/>
            </a:lvl3pPr>
            <a:lvl4pPr lvl="3" rtl="0" algn="l">
              <a:lnSpc>
                <a:spcPct val="115000"/>
              </a:lnSpc>
              <a:spcBef>
                <a:spcPts val="1600"/>
              </a:spcBef>
              <a:spcAft>
                <a:spcPts val="0"/>
              </a:spcAft>
              <a:buSzPts val="1300"/>
              <a:buNone/>
              <a:defRPr/>
            </a:lvl4pPr>
            <a:lvl5pPr lvl="4" rtl="0" algn="l">
              <a:lnSpc>
                <a:spcPct val="115000"/>
              </a:lnSpc>
              <a:spcBef>
                <a:spcPts val="1600"/>
              </a:spcBef>
              <a:spcAft>
                <a:spcPts val="0"/>
              </a:spcAft>
              <a:buSzPts val="1000"/>
              <a:buNone/>
              <a:defRPr/>
            </a:lvl5pPr>
            <a:lvl6pPr lvl="5" rtl="0" algn="l">
              <a:lnSpc>
                <a:spcPct val="115000"/>
              </a:lnSpc>
              <a:spcBef>
                <a:spcPts val="1600"/>
              </a:spcBef>
              <a:spcAft>
                <a:spcPts val="0"/>
              </a:spcAft>
              <a:buSzPts val="800"/>
              <a:buNone/>
              <a:defRPr/>
            </a:lvl6pPr>
            <a:lvl7pPr lvl="6" rtl="0" algn="l">
              <a:lnSpc>
                <a:spcPct val="115000"/>
              </a:lnSpc>
              <a:spcBef>
                <a:spcPts val="1600"/>
              </a:spcBef>
              <a:spcAft>
                <a:spcPts val="0"/>
              </a:spcAft>
              <a:buSzPts val="800"/>
              <a:buNone/>
              <a:defRPr/>
            </a:lvl7pPr>
            <a:lvl8pPr lvl="7" rtl="0" algn="l">
              <a:lnSpc>
                <a:spcPct val="115000"/>
              </a:lnSpc>
              <a:spcBef>
                <a:spcPts val="1600"/>
              </a:spcBef>
              <a:spcAft>
                <a:spcPts val="0"/>
              </a:spcAft>
              <a:buSzPts val="800"/>
              <a:buNone/>
              <a:defRPr/>
            </a:lvl8pPr>
            <a:lvl9pPr lvl="8" rtl="0" algn="l">
              <a:lnSpc>
                <a:spcPct val="115000"/>
              </a:lnSpc>
              <a:spcBef>
                <a:spcPts val="1600"/>
              </a:spcBef>
              <a:spcAft>
                <a:spcPts val="1600"/>
              </a:spcAft>
              <a:buSzPts val="800"/>
              <a:buNone/>
              <a:defRPr/>
            </a:lvl9pPr>
          </a:lstStyle>
          <a:p/>
        </p:txBody>
      </p:sp>
      <p:pic>
        <p:nvPicPr>
          <p:cNvPr id="65" name="Google Shape;65;p10"/>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66" name="Google Shape;66;p10"/>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67" name="Google Shape;67;p10"/>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
        <p:nvSpPr>
          <p:cNvPr id="68" name="Google Shape;68;p10"/>
          <p:cNvSpPr/>
          <p:nvPr/>
        </p:nvSpPr>
        <p:spPr>
          <a:xfrm>
            <a:off x="380998" y="1079775"/>
            <a:ext cx="1702407" cy="1809639"/>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69" name="Google Shape;69;p10"/>
          <p:cNvSpPr/>
          <p:nvPr/>
        </p:nvSpPr>
        <p:spPr>
          <a:xfrm>
            <a:off x="267950"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E31933"/>
          </a:solidFill>
          <a:ln>
            <a:noFill/>
          </a:ln>
        </p:spPr>
      </p:sp>
      <p:sp>
        <p:nvSpPr>
          <p:cNvPr id="70" name="Google Shape;70;p10"/>
          <p:cNvSpPr/>
          <p:nvPr/>
        </p:nvSpPr>
        <p:spPr>
          <a:xfrm>
            <a:off x="4367573" y="1079775"/>
            <a:ext cx="1702407" cy="1809639"/>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1"/>
          </a:solidFill>
          <a:ln>
            <a:noFill/>
          </a:ln>
        </p:spPr>
      </p:sp>
      <p:sp>
        <p:nvSpPr>
          <p:cNvPr id="71" name="Google Shape;71;p10"/>
          <p:cNvSpPr txBox="1"/>
          <p:nvPr>
            <p:ph type="title"/>
          </p:nvPr>
        </p:nvSpPr>
        <p:spPr>
          <a:xfrm>
            <a:off x="606225" y="269300"/>
            <a:ext cx="8382000" cy="8592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0"/>
          <p:cNvSpPr txBox="1"/>
          <p:nvPr>
            <p:ph idx="2" type="subTitle"/>
          </p:nvPr>
        </p:nvSpPr>
        <p:spPr>
          <a:xfrm>
            <a:off x="1746200" y="2630350"/>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73" name="Google Shape;73;p10"/>
          <p:cNvSpPr/>
          <p:nvPr/>
        </p:nvSpPr>
        <p:spPr>
          <a:xfrm>
            <a:off x="3164125"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B7B7B7"/>
          </a:solidFill>
          <a:ln>
            <a:noFill/>
          </a:ln>
        </p:spPr>
      </p:sp>
      <p:sp>
        <p:nvSpPr>
          <p:cNvPr id="74" name="Google Shape;74;p10"/>
          <p:cNvSpPr/>
          <p:nvPr/>
        </p:nvSpPr>
        <p:spPr>
          <a:xfrm>
            <a:off x="6019800"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75" name="Google Shape;75;p10"/>
          <p:cNvSpPr txBox="1"/>
          <p:nvPr>
            <p:ph hasCustomPrompt="1" idx="3" type="title"/>
          </p:nvPr>
        </p:nvSpPr>
        <p:spPr>
          <a:xfrm>
            <a:off x="1746201" y="1121300"/>
            <a:ext cx="3254400" cy="1538400"/>
          </a:xfrm>
          <a:prstGeom prst="rect">
            <a:avLst/>
          </a:prstGeom>
        </p:spPr>
        <p:txBody>
          <a:bodyPr anchorCtr="0" anchor="ctr" bIns="0" lIns="0" spcFirstLastPara="1" rIns="0" wrap="square" tIns="0">
            <a:noAutofit/>
          </a:bodyPr>
          <a:lstStyle>
            <a:lvl1pPr lvl="0" rtl="0">
              <a:spcBef>
                <a:spcPts val="0"/>
              </a:spcBef>
              <a:spcAft>
                <a:spcPts val="0"/>
              </a:spcAft>
              <a:buSzPts val="13000"/>
              <a:buFont typeface="Source Sans Pro"/>
              <a:buNone/>
              <a:defRPr b="0" sz="130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6" name="Google Shape;76;p10"/>
          <p:cNvSpPr txBox="1"/>
          <p:nvPr>
            <p:ph idx="4" type="subTitle"/>
          </p:nvPr>
        </p:nvSpPr>
        <p:spPr>
          <a:xfrm>
            <a:off x="5732775" y="2630350"/>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77" name="Google Shape;77;p10"/>
          <p:cNvSpPr txBox="1"/>
          <p:nvPr>
            <p:ph hasCustomPrompt="1" idx="5" type="title"/>
          </p:nvPr>
        </p:nvSpPr>
        <p:spPr>
          <a:xfrm>
            <a:off x="5732776" y="1121300"/>
            <a:ext cx="3254400" cy="1538400"/>
          </a:xfrm>
          <a:prstGeom prst="rect">
            <a:avLst/>
          </a:prstGeom>
        </p:spPr>
        <p:txBody>
          <a:bodyPr anchorCtr="0" anchor="ctr" bIns="0" lIns="0" spcFirstLastPara="1" rIns="0" wrap="square" tIns="0">
            <a:noAutofit/>
          </a:bodyPr>
          <a:lstStyle>
            <a:lvl1pPr lvl="0" rtl="0">
              <a:spcBef>
                <a:spcPts val="0"/>
              </a:spcBef>
              <a:spcAft>
                <a:spcPts val="0"/>
              </a:spcAft>
              <a:buSzPts val="13000"/>
              <a:buFont typeface="Source Sans Pro"/>
              <a:buNone/>
              <a:defRPr b="0" sz="130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8" name="Google Shape;78;p10"/>
          <p:cNvSpPr txBox="1"/>
          <p:nvPr>
            <p:ph idx="6" type="subTitle"/>
          </p:nvPr>
        </p:nvSpPr>
        <p:spPr>
          <a:xfrm>
            <a:off x="1173561" y="3971981"/>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79" name="Google Shape;79;p10"/>
          <p:cNvSpPr txBox="1"/>
          <p:nvPr>
            <p:ph hasCustomPrompt="1" idx="7" type="title"/>
          </p:nvPr>
        </p:nvSpPr>
        <p:spPr>
          <a:xfrm>
            <a:off x="1165869" y="3134019"/>
            <a:ext cx="1810500" cy="823500"/>
          </a:xfrm>
          <a:prstGeom prst="rect">
            <a:avLst/>
          </a:prstGeom>
        </p:spPr>
        <p:txBody>
          <a:bodyPr anchorCtr="0" anchor="ctr" bIns="0" lIns="0" spcFirstLastPara="1" rIns="0" wrap="square" tIns="0">
            <a:noAutofit/>
          </a:bodyPr>
          <a:lstStyle>
            <a:lvl1pPr lvl="0" rtl="0">
              <a:spcBef>
                <a:spcPts val="0"/>
              </a:spcBef>
              <a:spcAft>
                <a:spcPts val="0"/>
              </a:spcAft>
              <a:buSzPts val="7200"/>
              <a:buFont typeface="Source Sans Pro"/>
              <a:buNone/>
              <a:defRPr b="0" sz="72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80" name="Google Shape;80;p10"/>
          <p:cNvSpPr txBox="1"/>
          <p:nvPr>
            <p:ph idx="8" type="subTitle"/>
          </p:nvPr>
        </p:nvSpPr>
        <p:spPr>
          <a:xfrm>
            <a:off x="4069736" y="3971981"/>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81" name="Google Shape;81;p10"/>
          <p:cNvSpPr txBox="1"/>
          <p:nvPr>
            <p:ph hasCustomPrompt="1" idx="9" type="title"/>
          </p:nvPr>
        </p:nvSpPr>
        <p:spPr>
          <a:xfrm>
            <a:off x="4062044" y="3134019"/>
            <a:ext cx="1810500" cy="823500"/>
          </a:xfrm>
          <a:prstGeom prst="rect">
            <a:avLst/>
          </a:prstGeom>
        </p:spPr>
        <p:txBody>
          <a:bodyPr anchorCtr="0" anchor="ctr" bIns="0" lIns="0" spcFirstLastPara="1" rIns="0" wrap="square" tIns="0">
            <a:noAutofit/>
          </a:bodyPr>
          <a:lstStyle>
            <a:lvl1pPr lvl="0" rtl="0">
              <a:spcBef>
                <a:spcPts val="0"/>
              </a:spcBef>
              <a:spcAft>
                <a:spcPts val="0"/>
              </a:spcAft>
              <a:buSzPts val="7200"/>
              <a:buFont typeface="Source Sans Pro"/>
              <a:buNone/>
              <a:defRPr b="0" sz="72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82" name="Google Shape;82;p10"/>
          <p:cNvSpPr txBox="1"/>
          <p:nvPr>
            <p:ph idx="13" type="subTitle"/>
          </p:nvPr>
        </p:nvSpPr>
        <p:spPr>
          <a:xfrm>
            <a:off x="6925411" y="3971981"/>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83" name="Google Shape;83;p10"/>
          <p:cNvSpPr txBox="1"/>
          <p:nvPr>
            <p:ph hasCustomPrompt="1" idx="14" type="title"/>
          </p:nvPr>
        </p:nvSpPr>
        <p:spPr>
          <a:xfrm>
            <a:off x="6917719" y="3134019"/>
            <a:ext cx="1810500" cy="823500"/>
          </a:xfrm>
          <a:prstGeom prst="rect">
            <a:avLst/>
          </a:prstGeom>
        </p:spPr>
        <p:txBody>
          <a:bodyPr anchorCtr="0" anchor="ctr" bIns="0" lIns="0" spcFirstLastPara="1" rIns="0" wrap="square" tIns="0">
            <a:noAutofit/>
          </a:bodyPr>
          <a:lstStyle>
            <a:lvl1pPr lvl="0" rtl="0">
              <a:spcBef>
                <a:spcPts val="0"/>
              </a:spcBef>
              <a:spcAft>
                <a:spcPts val="0"/>
              </a:spcAft>
              <a:buSzPts val="7200"/>
              <a:buFont typeface="Source Sans Pro"/>
              <a:buNone/>
              <a:defRPr b="0" sz="72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1975" y="0"/>
            <a:ext cx="7623000" cy="859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3400"/>
              <a:buFont typeface="Source Sans Pro"/>
              <a:buNone/>
              <a:defRPr b="1" i="0" sz="34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2pPr>
            <a:lvl3pPr lvl="2"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3pPr>
            <a:lvl4pPr lvl="3"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4pPr>
            <a:lvl5pPr lvl="4"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5pPr>
            <a:lvl6pPr lvl="5"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6pPr>
            <a:lvl7pPr lvl="6"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7pPr>
            <a:lvl8pPr lvl="7"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8pPr>
            <a:lvl9pPr lvl="8"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761975" y="1719075"/>
            <a:ext cx="7623000" cy="25785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0"/>
              </a:spcBef>
              <a:spcAft>
                <a:spcPts val="0"/>
              </a:spcAft>
              <a:buClr>
                <a:schemeClr val="lt1"/>
              </a:buClr>
              <a:buSzPts val="2400"/>
              <a:buFont typeface="Source Sans Pro"/>
              <a:buChar char="●"/>
              <a:defRPr b="0" i="0" sz="2400" u="none" cap="none" strike="noStrike">
                <a:solidFill>
                  <a:schemeClr val="lt1"/>
                </a:solidFill>
                <a:latin typeface="Source Sans Pro"/>
                <a:ea typeface="Source Sans Pro"/>
                <a:cs typeface="Source Sans Pro"/>
                <a:sym typeface="Source Sans Pro"/>
              </a:defRPr>
            </a:lvl1pPr>
            <a:lvl2pPr indent="-342900" lvl="1" marL="914400" marR="0" rtl="0" algn="l">
              <a:lnSpc>
                <a:spcPct val="115000"/>
              </a:lnSpc>
              <a:spcBef>
                <a:spcPts val="1600"/>
              </a:spcBef>
              <a:spcAft>
                <a:spcPts val="0"/>
              </a:spcAft>
              <a:buClr>
                <a:schemeClr val="lt1"/>
              </a:buClr>
              <a:buSzPts val="1800"/>
              <a:buFont typeface="Source Sans Pro"/>
              <a:buChar char="○"/>
              <a:defRPr b="0" i="0" sz="1800" u="none" cap="none" strike="noStrike">
                <a:solidFill>
                  <a:schemeClr val="lt1"/>
                </a:solidFill>
                <a:latin typeface="Source Sans Pro"/>
                <a:ea typeface="Source Sans Pro"/>
                <a:cs typeface="Source Sans Pro"/>
                <a:sym typeface="Source Sans Pro"/>
              </a:defRPr>
            </a:lvl2pPr>
            <a:lvl3pPr indent="-330200" lvl="2" marL="1371600" marR="0" rtl="0" algn="l">
              <a:lnSpc>
                <a:spcPct val="115000"/>
              </a:lnSpc>
              <a:spcBef>
                <a:spcPts val="1600"/>
              </a:spcBef>
              <a:spcAft>
                <a:spcPts val="0"/>
              </a:spcAft>
              <a:buClr>
                <a:schemeClr val="lt1"/>
              </a:buClr>
              <a:buSzPts val="1600"/>
              <a:buFont typeface="Source Sans Pro"/>
              <a:buChar char="■"/>
              <a:defRPr b="0" i="0" sz="1600" u="none" cap="none" strike="noStrike">
                <a:solidFill>
                  <a:schemeClr val="lt1"/>
                </a:solidFill>
                <a:latin typeface="Source Sans Pro"/>
                <a:ea typeface="Source Sans Pro"/>
                <a:cs typeface="Source Sans Pro"/>
                <a:sym typeface="Source Sans Pro"/>
              </a:defRPr>
            </a:lvl3pPr>
            <a:lvl4pPr indent="-311150" lvl="3" marL="1828800" marR="0" rtl="0" algn="l">
              <a:lnSpc>
                <a:spcPct val="115000"/>
              </a:lnSpc>
              <a:spcBef>
                <a:spcPts val="1600"/>
              </a:spcBef>
              <a:spcAft>
                <a:spcPts val="0"/>
              </a:spcAft>
              <a:buClr>
                <a:schemeClr val="lt1"/>
              </a:buClr>
              <a:buSzPts val="1300"/>
              <a:buFont typeface="Source Sans Pro"/>
              <a:buChar char="●"/>
              <a:defRPr b="0" i="0" sz="1300" u="none" cap="none" strike="noStrike">
                <a:solidFill>
                  <a:schemeClr val="lt1"/>
                </a:solidFill>
                <a:latin typeface="Source Sans Pro"/>
                <a:ea typeface="Source Sans Pro"/>
                <a:cs typeface="Source Sans Pro"/>
                <a:sym typeface="Source Sans Pro"/>
              </a:defRPr>
            </a:lvl4pPr>
            <a:lvl5pPr indent="-292100" lvl="4" marL="2286000" marR="0" rtl="0" algn="l">
              <a:lnSpc>
                <a:spcPct val="115000"/>
              </a:lnSpc>
              <a:spcBef>
                <a:spcPts val="1600"/>
              </a:spcBef>
              <a:spcAft>
                <a:spcPts val="0"/>
              </a:spcAft>
              <a:buClr>
                <a:schemeClr val="lt1"/>
              </a:buClr>
              <a:buSzPts val="1000"/>
              <a:buFont typeface="Source Sans Pro"/>
              <a:buChar char="○"/>
              <a:defRPr b="0" i="0" sz="1000" u="none" cap="none" strike="noStrike">
                <a:solidFill>
                  <a:schemeClr val="lt1"/>
                </a:solidFill>
                <a:latin typeface="Source Sans Pro"/>
                <a:ea typeface="Source Sans Pro"/>
                <a:cs typeface="Source Sans Pro"/>
                <a:sym typeface="Source Sans Pro"/>
              </a:defRPr>
            </a:lvl5pPr>
            <a:lvl6pPr indent="-279400" lvl="5" marL="2743200" marR="0" rtl="0" algn="l">
              <a:lnSpc>
                <a:spcPct val="115000"/>
              </a:lnSpc>
              <a:spcBef>
                <a:spcPts val="1600"/>
              </a:spcBef>
              <a:spcAft>
                <a:spcPts val="0"/>
              </a:spcAft>
              <a:buClr>
                <a:schemeClr val="lt1"/>
              </a:buClr>
              <a:buSzPts val="800"/>
              <a:buFont typeface="Source Sans Pro"/>
              <a:buChar char="■"/>
              <a:defRPr b="0" i="0" sz="800" u="none" cap="none" strike="noStrike">
                <a:solidFill>
                  <a:schemeClr val="lt1"/>
                </a:solidFill>
                <a:latin typeface="Source Sans Pro"/>
                <a:ea typeface="Source Sans Pro"/>
                <a:cs typeface="Source Sans Pro"/>
                <a:sym typeface="Source Sans Pro"/>
              </a:defRPr>
            </a:lvl6pPr>
            <a:lvl7pPr indent="-279400" lvl="6" marL="3200400" marR="0" rtl="0" algn="l">
              <a:lnSpc>
                <a:spcPct val="115000"/>
              </a:lnSpc>
              <a:spcBef>
                <a:spcPts val="1600"/>
              </a:spcBef>
              <a:spcAft>
                <a:spcPts val="0"/>
              </a:spcAft>
              <a:buClr>
                <a:schemeClr val="lt1"/>
              </a:buClr>
              <a:buSzPts val="800"/>
              <a:buFont typeface="Source Sans Pro"/>
              <a:buChar char="●"/>
              <a:defRPr b="0" i="0" sz="800" u="none" cap="none" strike="noStrike">
                <a:solidFill>
                  <a:schemeClr val="lt1"/>
                </a:solidFill>
                <a:latin typeface="Source Sans Pro"/>
                <a:ea typeface="Source Sans Pro"/>
                <a:cs typeface="Source Sans Pro"/>
                <a:sym typeface="Source Sans Pro"/>
              </a:defRPr>
            </a:lvl7pPr>
            <a:lvl8pPr indent="-279400" lvl="7" marL="3657600" marR="0" rtl="0" algn="l">
              <a:lnSpc>
                <a:spcPct val="115000"/>
              </a:lnSpc>
              <a:spcBef>
                <a:spcPts val="1600"/>
              </a:spcBef>
              <a:spcAft>
                <a:spcPts val="0"/>
              </a:spcAft>
              <a:buClr>
                <a:schemeClr val="lt1"/>
              </a:buClr>
              <a:buSzPts val="800"/>
              <a:buFont typeface="Source Sans Pro"/>
              <a:buChar char="○"/>
              <a:defRPr b="0" i="0" sz="800" u="none" cap="none" strike="noStrike">
                <a:solidFill>
                  <a:schemeClr val="lt1"/>
                </a:solidFill>
                <a:latin typeface="Source Sans Pro"/>
                <a:ea typeface="Source Sans Pro"/>
                <a:cs typeface="Source Sans Pro"/>
                <a:sym typeface="Source Sans Pro"/>
              </a:defRPr>
            </a:lvl8pPr>
            <a:lvl9pPr indent="-279400" lvl="8" marL="4114800" marR="0" rtl="0" algn="l">
              <a:lnSpc>
                <a:spcPct val="115000"/>
              </a:lnSpc>
              <a:spcBef>
                <a:spcPts val="1600"/>
              </a:spcBef>
              <a:spcAft>
                <a:spcPts val="1600"/>
              </a:spcAft>
              <a:buClr>
                <a:schemeClr val="lt1"/>
              </a:buClr>
              <a:buSzPts val="800"/>
              <a:buFont typeface="Source Sans Pro"/>
              <a:buChar char="■"/>
              <a:defRPr b="0" i="0" sz="800" u="none" cap="none" strike="noStrike">
                <a:solidFill>
                  <a:schemeClr val="lt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solidFill>
                <a:schemeClr val="dk1"/>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mc:AlternateContent>
    <mc:Choice Requires="p14">
      <p:transition spd="slow" p14:dur="1100">
        <p:push dir="r"/>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960">
          <p15:clr>
            <a:srgbClr val="EA4335"/>
          </p15:clr>
        </p15:guide>
        <p15:guide id="3" pos="1920">
          <p15:clr>
            <a:srgbClr val="EA4335"/>
          </p15:clr>
        </p15:guide>
        <p15:guide id="4" pos="3840">
          <p15:clr>
            <a:srgbClr val="EA4335"/>
          </p15:clr>
        </p15:guide>
        <p15:guide id="5" pos="4800">
          <p15:clr>
            <a:srgbClr val="EA4335"/>
          </p15:clr>
        </p15:guide>
        <p15:guide id="6" orient="horz" pos="541">
          <p15:clr>
            <a:srgbClr val="EA4335"/>
          </p15:clr>
        </p15:guide>
        <p15:guide id="7" orient="horz" pos="1083">
          <p15:clr>
            <a:srgbClr val="EA4335"/>
          </p15:clr>
        </p15:guide>
        <p15:guide id="8" orient="horz" pos="1624">
          <p15:clr>
            <a:srgbClr val="EA4335"/>
          </p15:clr>
        </p15:guide>
        <p15:guide id="9" orient="horz" pos="2166">
          <p15:clr>
            <a:srgbClr val="EA4335"/>
          </p15:clr>
        </p15:guide>
        <p15:guide id="10" orient="horz" pos="2707">
          <p15:clr>
            <a:srgbClr val="EA4335"/>
          </p15:clr>
        </p15:guide>
        <p15:guide id="11" pos="480">
          <p15:clr>
            <a:srgbClr val="EA4335"/>
          </p15:clr>
        </p15:guide>
        <p15:guide id="12" pos="1440">
          <p15:clr>
            <a:srgbClr val="EA4335"/>
          </p15:clr>
        </p15:guide>
        <p15:guide id="13" pos="2408">
          <p15:clr>
            <a:srgbClr val="EA4335"/>
          </p15:clr>
        </p15:guide>
        <p15:guide id="14" pos="4320">
          <p15:clr>
            <a:srgbClr val="EA4335"/>
          </p15:clr>
        </p15:guide>
        <p15:guide id="15" pos="3358">
          <p15:clr>
            <a:srgbClr val="EA4335"/>
          </p15:clr>
        </p15:guide>
        <p15:guide id="16" pos="528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6.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7.jp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30.jpg"/><Relationship Id="rId5"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type="ctrTitle"/>
          </p:nvPr>
        </p:nvSpPr>
        <p:spPr>
          <a:xfrm>
            <a:off x="413075" y="316570"/>
            <a:ext cx="5682900" cy="2240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5500"/>
              <a:buNone/>
            </a:pPr>
            <a:r>
              <a:rPr lang="en"/>
              <a:t>Vedas GPT</a:t>
            </a:r>
            <a:endParaRPr/>
          </a:p>
        </p:txBody>
      </p:sp>
      <p:sp>
        <p:nvSpPr>
          <p:cNvPr id="193" name="Google Shape;193;p24"/>
          <p:cNvSpPr txBox="1"/>
          <p:nvPr>
            <p:ph idx="1" type="subTitle"/>
          </p:nvPr>
        </p:nvSpPr>
        <p:spPr>
          <a:xfrm>
            <a:off x="447725" y="2788250"/>
            <a:ext cx="2600400" cy="992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a:t>Tanmay Pancholi </a:t>
            </a:r>
            <a:endParaRPr/>
          </a:p>
          <a:p>
            <a:pPr indent="0" lvl="0" marL="0" rtl="0" algn="l">
              <a:lnSpc>
                <a:spcPct val="100000"/>
              </a:lnSpc>
              <a:spcBef>
                <a:spcPts val="0"/>
              </a:spcBef>
              <a:spcAft>
                <a:spcPts val="0"/>
              </a:spcAft>
              <a:buSzPts val="2800"/>
              <a:buNone/>
            </a:pPr>
            <a:r>
              <a:rPr lang="en"/>
              <a:t>120116711</a:t>
            </a:r>
            <a:endParaRPr/>
          </a:p>
        </p:txBody>
      </p:sp>
      <p:sp>
        <p:nvSpPr>
          <p:cNvPr id="194" name="Google Shape;194;p24"/>
          <p:cNvSpPr txBox="1"/>
          <p:nvPr>
            <p:ph idx="1" type="subTitle"/>
          </p:nvPr>
        </p:nvSpPr>
        <p:spPr>
          <a:xfrm>
            <a:off x="3271800" y="2788250"/>
            <a:ext cx="2600400" cy="992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a:t>Kirti Kishore </a:t>
            </a:r>
            <a:endParaRPr/>
          </a:p>
          <a:p>
            <a:pPr indent="0" lvl="0" marL="0" rtl="0" algn="l">
              <a:lnSpc>
                <a:spcPct val="100000"/>
              </a:lnSpc>
              <a:spcBef>
                <a:spcPts val="0"/>
              </a:spcBef>
              <a:spcAft>
                <a:spcPts val="0"/>
              </a:spcAft>
              <a:buSzPts val="2800"/>
              <a:buNone/>
            </a:pPr>
            <a:r>
              <a:rPr lang="en"/>
              <a:t>120</a:t>
            </a:r>
            <a:endParaRPr/>
          </a:p>
        </p:txBody>
      </p:sp>
      <p:sp>
        <p:nvSpPr>
          <p:cNvPr id="195" name="Google Shape;195;p24"/>
          <p:cNvSpPr txBox="1"/>
          <p:nvPr>
            <p:ph idx="1" type="subTitle"/>
          </p:nvPr>
        </p:nvSpPr>
        <p:spPr>
          <a:xfrm>
            <a:off x="1681525" y="3648175"/>
            <a:ext cx="2413200" cy="922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a:t>Suraj Kalwaghe</a:t>
            </a:r>
            <a:endParaRPr/>
          </a:p>
          <a:p>
            <a:pPr indent="0" lvl="0" marL="0" rtl="0" algn="l">
              <a:lnSpc>
                <a:spcPct val="100000"/>
              </a:lnSpc>
              <a:spcBef>
                <a:spcPts val="0"/>
              </a:spcBef>
              <a:spcAft>
                <a:spcPts val="0"/>
              </a:spcAft>
              <a:buSzPts val="2800"/>
              <a:buNone/>
            </a:pPr>
            <a:r>
              <a:rPr lang="en"/>
              <a:t>120471634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4076400" y="1045675"/>
            <a:ext cx="4648500" cy="4956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5100"/>
              <a:buNone/>
            </a:pPr>
            <a:r>
              <a:rPr lang="en" sz="3600"/>
              <a:t>Header</a:t>
            </a:r>
            <a:endParaRPr sz="3600"/>
          </a:p>
        </p:txBody>
      </p:sp>
      <p:pic>
        <p:nvPicPr>
          <p:cNvPr id="303" name="Google Shape;303;p33"/>
          <p:cNvPicPr preferRelativeResize="0"/>
          <p:nvPr>
            <p:ph idx="2" type="pic"/>
          </p:nvPr>
        </p:nvPicPr>
        <p:blipFill rotWithShape="1">
          <a:blip r:embed="rId3">
            <a:alphaModFix/>
          </a:blip>
          <a:srcRect b="0" l="19878" r="25069" t="0"/>
          <a:stretch/>
        </p:blipFill>
        <p:spPr>
          <a:xfrm>
            <a:off x="-1200325" y="0"/>
            <a:ext cx="4248300" cy="5143501"/>
          </a:xfrm>
          <a:prstGeom prst="rect">
            <a:avLst/>
          </a:prstGeom>
          <a:noFill/>
          <a:ln>
            <a:noFill/>
          </a:ln>
          <a:effectLst>
            <a:outerShdw blurRad="114300" rotWithShape="0" algn="bl" dir="5400000" dist="19050">
              <a:srgbClr val="000000">
                <a:alpha val="12941"/>
              </a:srgbClr>
            </a:outerShdw>
          </a:effectLst>
        </p:spPr>
      </p:pic>
      <p:sp>
        <p:nvSpPr>
          <p:cNvPr id="304" name="Google Shape;304;p33"/>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05" name="Google Shape;305;p33"/>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600"/>
              </a:spcAft>
              <a:buSzPts val="1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ph type="title"/>
          </p:nvPr>
        </p:nvSpPr>
        <p:spPr>
          <a:xfrm>
            <a:off x="633375" y="495300"/>
            <a:ext cx="2414700" cy="561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000"/>
              <a:buNone/>
            </a:pPr>
            <a:r>
              <a:rPr lang="en"/>
              <a:t>Graphic Elements</a:t>
            </a:r>
            <a:endParaRPr/>
          </a:p>
        </p:txBody>
      </p:sp>
      <p:sp>
        <p:nvSpPr>
          <p:cNvPr id="311" name="Google Shape;311;p34"/>
          <p:cNvSpPr txBox="1"/>
          <p:nvPr/>
        </p:nvSpPr>
        <p:spPr>
          <a:xfrm>
            <a:off x="576750" y="1046525"/>
            <a:ext cx="5293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Source Sans Pro"/>
                <a:ea typeface="Source Sans Pro"/>
                <a:cs typeface="Source Sans Pro"/>
                <a:sym typeface="Source Sans Pro"/>
              </a:rPr>
              <a:t>Copy and paste these graphic elements to use in your presentation to reinforce branding.</a:t>
            </a:r>
            <a:endParaRPr b="0" i="0" sz="1400" u="none" cap="none" strike="noStrike">
              <a:solidFill>
                <a:schemeClr val="lt1"/>
              </a:solidFill>
              <a:latin typeface="Source Sans Pro"/>
              <a:ea typeface="Source Sans Pro"/>
              <a:cs typeface="Source Sans Pro"/>
              <a:sym typeface="Source Sans Pro"/>
            </a:endParaRPr>
          </a:p>
        </p:txBody>
      </p:sp>
      <p:sp>
        <p:nvSpPr>
          <p:cNvPr id="312" name="Google Shape;312;p34"/>
          <p:cNvSpPr/>
          <p:nvPr/>
        </p:nvSpPr>
        <p:spPr>
          <a:xfrm>
            <a:off x="608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1</a:t>
            </a:r>
            <a:endParaRPr b="1" i="0" sz="1700" u="none" cap="none" strike="noStrike">
              <a:solidFill>
                <a:schemeClr val="dk1"/>
              </a:solidFill>
              <a:latin typeface="Source Sans Pro"/>
              <a:ea typeface="Source Sans Pro"/>
              <a:cs typeface="Source Sans Pro"/>
              <a:sym typeface="Source Sans Pro"/>
            </a:endParaRPr>
          </a:p>
        </p:txBody>
      </p:sp>
      <p:sp>
        <p:nvSpPr>
          <p:cNvPr id="313" name="Google Shape;313;p34"/>
          <p:cNvSpPr/>
          <p:nvPr/>
        </p:nvSpPr>
        <p:spPr>
          <a:xfrm>
            <a:off x="1059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2</a:t>
            </a:r>
            <a:endParaRPr b="1" i="0" sz="1700" u="none" cap="none" strike="noStrike">
              <a:solidFill>
                <a:schemeClr val="dk1"/>
              </a:solidFill>
              <a:latin typeface="Source Sans Pro"/>
              <a:ea typeface="Source Sans Pro"/>
              <a:cs typeface="Source Sans Pro"/>
              <a:sym typeface="Source Sans Pro"/>
            </a:endParaRPr>
          </a:p>
        </p:txBody>
      </p:sp>
      <p:sp>
        <p:nvSpPr>
          <p:cNvPr id="314" name="Google Shape;314;p34"/>
          <p:cNvSpPr/>
          <p:nvPr/>
        </p:nvSpPr>
        <p:spPr>
          <a:xfrm>
            <a:off x="1509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3</a:t>
            </a:r>
            <a:endParaRPr b="1" i="0" sz="1700" u="none" cap="none" strike="noStrike">
              <a:solidFill>
                <a:schemeClr val="dk1"/>
              </a:solidFill>
              <a:latin typeface="Source Sans Pro"/>
              <a:ea typeface="Source Sans Pro"/>
              <a:cs typeface="Source Sans Pro"/>
              <a:sym typeface="Source Sans Pro"/>
            </a:endParaRPr>
          </a:p>
        </p:txBody>
      </p:sp>
      <p:sp>
        <p:nvSpPr>
          <p:cNvPr id="315" name="Google Shape;315;p34"/>
          <p:cNvSpPr/>
          <p:nvPr/>
        </p:nvSpPr>
        <p:spPr>
          <a:xfrm>
            <a:off x="1960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4</a:t>
            </a:r>
            <a:endParaRPr b="1" i="0" sz="1700" u="none" cap="none" strike="noStrike">
              <a:solidFill>
                <a:schemeClr val="dk1"/>
              </a:solidFill>
              <a:latin typeface="Source Sans Pro"/>
              <a:ea typeface="Source Sans Pro"/>
              <a:cs typeface="Source Sans Pro"/>
              <a:sym typeface="Source Sans Pro"/>
            </a:endParaRPr>
          </a:p>
        </p:txBody>
      </p:sp>
      <p:sp>
        <p:nvSpPr>
          <p:cNvPr id="316" name="Google Shape;316;p34"/>
          <p:cNvSpPr/>
          <p:nvPr/>
        </p:nvSpPr>
        <p:spPr>
          <a:xfrm>
            <a:off x="2410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5</a:t>
            </a:r>
            <a:endParaRPr b="1" i="0" sz="1700" u="none" cap="none" strike="noStrike">
              <a:solidFill>
                <a:schemeClr val="dk1"/>
              </a:solidFill>
              <a:latin typeface="Source Sans Pro"/>
              <a:ea typeface="Source Sans Pro"/>
              <a:cs typeface="Source Sans Pro"/>
              <a:sym typeface="Source Sans Pro"/>
            </a:endParaRPr>
          </a:p>
        </p:txBody>
      </p:sp>
      <p:sp>
        <p:nvSpPr>
          <p:cNvPr id="317" name="Google Shape;317;p34"/>
          <p:cNvSpPr/>
          <p:nvPr/>
        </p:nvSpPr>
        <p:spPr>
          <a:xfrm>
            <a:off x="2861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6</a:t>
            </a:r>
            <a:endParaRPr b="1" i="0" sz="1700" u="none" cap="none" strike="noStrike">
              <a:solidFill>
                <a:schemeClr val="dk1"/>
              </a:solidFill>
              <a:latin typeface="Source Sans Pro"/>
              <a:ea typeface="Source Sans Pro"/>
              <a:cs typeface="Source Sans Pro"/>
              <a:sym typeface="Source Sans Pro"/>
            </a:endParaRPr>
          </a:p>
        </p:txBody>
      </p:sp>
      <p:sp>
        <p:nvSpPr>
          <p:cNvPr id="318" name="Google Shape;318;p34"/>
          <p:cNvSpPr/>
          <p:nvPr/>
        </p:nvSpPr>
        <p:spPr>
          <a:xfrm>
            <a:off x="3311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7</a:t>
            </a:r>
            <a:endParaRPr b="1" i="0" sz="1700" u="none" cap="none" strike="noStrike">
              <a:solidFill>
                <a:schemeClr val="dk1"/>
              </a:solidFill>
              <a:latin typeface="Source Sans Pro"/>
              <a:ea typeface="Source Sans Pro"/>
              <a:cs typeface="Source Sans Pro"/>
              <a:sym typeface="Source Sans Pro"/>
            </a:endParaRPr>
          </a:p>
        </p:txBody>
      </p:sp>
      <p:sp>
        <p:nvSpPr>
          <p:cNvPr id="319" name="Google Shape;319;p34"/>
          <p:cNvSpPr/>
          <p:nvPr/>
        </p:nvSpPr>
        <p:spPr>
          <a:xfrm>
            <a:off x="3762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8</a:t>
            </a:r>
            <a:endParaRPr b="1" i="0" sz="1700" u="none" cap="none" strike="noStrike">
              <a:solidFill>
                <a:schemeClr val="dk1"/>
              </a:solidFill>
              <a:latin typeface="Source Sans Pro"/>
              <a:ea typeface="Source Sans Pro"/>
              <a:cs typeface="Source Sans Pro"/>
              <a:sym typeface="Source Sans Pro"/>
            </a:endParaRPr>
          </a:p>
        </p:txBody>
      </p:sp>
      <p:sp>
        <p:nvSpPr>
          <p:cNvPr id="320" name="Google Shape;320;p34"/>
          <p:cNvSpPr/>
          <p:nvPr/>
        </p:nvSpPr>
        <p:spPr>
          <a:xfrm>
            <a:off x="4212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9</a:t>
            </a:r>
            <a:endParaRPr b="1" i="0" sz="1700" u="none" cap="none" strike="noStrike">
              <a:solidFill>
                <a:schemeClr val="dk1"/>
              </a:solidFill>
              <a:latin typeface="Source Sans Pro"/>
              <a:ea typeface="Source Sans Pro"/>
              <a:cs typeface="Source Sans Pro"/>
              <a:sym typeface="Source Sans Pro"/>
            </a:endParaRPr>
          </a:p>
        </p:txBody>
      </p:sp>
      <p:sp>
        <p:nvSpPr>
          <p:cNvPr id="321" name="Google Shape;321;p34"/>
          <p:cNvSpPr/>
          <p:nvPr/>
        </p:nvSpPr>
        <p:spPr>
          <a:xfrm>
            <a:off x="4663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0</a:t>
            </a:r>
            <a:endParaRPr b="1" i="0" sz="1700" u="none" cap="none" strike="noStrike">
              <a:solidFill>
                <a:schemeClr val="dk1"/>
              </a:solidFill>
              <a:latin typeface="Source Sans Pro"/>
              <a:ea typeface="Source Sans Pro"/>
              <a:cs typeface="Source Sans Pro"/>
              <a:sym typeface="Source Sans Pro"/>
            </a:endParaRPr>
          </a:p>
        </p:txBody>
      </p:sp>
      <p:sp>
        <p:nvSpPr>
          <p:cNvPr id="322" name="Google Shape;322;p34"/>
          <p:cNvSpPr/>
          <p:nvPr/>
        </p:nvSpPr>
        <p:spPr>
          <a:xfrm>
            <a:off x="608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1</a:t>
            </a:r>
            <a:endParaRPr b="1" i="0" sz="1700" u="none" cap="none" strike="noStrike">
              <a:solidFill>
                <a:schemeClr val="accent4"/>
              </a:solidFill>
              <a:latin typeface="Source Sans Pro"/>
              <a:ea typeface="Source Sans Pro"/>
              <a:cs typeface="Source Sans Pro"/>
              <a:sym typeface="Source Sans Pro"/>
            </a:endParaRPr>
          </a:p>
        </p:txBody>
      </p:sp>
      <p:sp>
        <p:nvSpPr>
          <p:cNvPr id="323" name="Google Shape;323;p34"/>
          <p:cNvSpPr/>
          <p:nvPr/>
        </p:nvSpPr>
        <p:spPr>
          <a:xfrm>
            <a:off x="1059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2</a:t>
            </a:r>
            <a:endParaRPr b="1" i="0" sz="1700" u="none" cap="none" strike="noStrike">
              <a:solidFill>
                <a:schemeClr val="accent4"/>
              </a:solidFill>
              <a:latin typeface="Source Sans Pro"/>
              <a:ea typeface="Source Sans Pro"/>
              <a:cs typeface="Source Sans Pro"/>
              <a:sym typeface="Source Sans Pro"/>
            </a:endParaRPr>
          </a:p>
        </p:txBody>
      </p:sp>
      <p:sp>
        <p:nvSpPr>
          <p:cNvPr id="324" name="Google Shape;324;p34"/>
          <p:cNvSpPr/>
          <p:nvPr/>
        </p:nvSpPr>
        <p:spPr>
          <a:xfrm>
            <a:off x="1509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3</a:t>
            </a:r>
            <a:endParaRPr b="1" i="0" sz="1700" u="none" cap="none" strike="noStrike">
              <a:solidFill>
                <a:schemeClr val="accent4"/>
              </a:solidFill>
              <a:latin typeface="Source Sans Pro"/>
              <a:ea typeface="Source Sans Pro"/>
              <a:cs typeface="Source Sans Pro"/>
              <a:sym typeface="Source Sans Pro"/>
            </a:endParaRPr>
          </a:p>
        </p:txBody>
      </p:sp>
      <p:sp>
        <p:nvSpPr>
          <p:cNvPr id="325" name="Google Shape;325;p34"/>
          <p:cNvSpPr/>
          <p:nvPr/>
        </p:nvSpPr>
        <p:spPr>
          <a:xfrm>
            <a:off x="1960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4</a:t>
            </a:r>
            <a:endParaRPr b="1" i="0" sz="1700" u="none" cap="none" strike="noStrike">
              <a:solidFill>
                <a:schemeClr val="accent4"/>
              </a:solidFill>
              <a:latin typeface="Source Sans Pro"/>
              <a:ea typeface="Source Sans Pro"/>
              <a:cs typeface="Source Sans Pro"/>
              <a:sym typeface="Source Sans Pro"/>
            </a:endParaRPr>
          </a:p>
        </p:txBody>
      </p:sp>
      <p:sp>
        <p:nvSpPr>
          <p:cNvPr id="326" name="Google Shape;326;p34"/>
          <p:cNvSpPr/>
          <p:nvPr/>
        </p:nvSpPr>
        <p:spPr>
          <a:xfrm>
            <a:off x="2410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5</a:t>
            </a:r>
            <a:endParaRPr b="1" i="0" sz="1700" u="none" cap="none" strike="noStrike">
              <a:solidFill>
                <a:schemeClr val="accent4"/>
              </a:solidFill>
              <a:latin typeface="Source Sans Pro"/>
              <a:ea typeface="Source Sans Pro"/>
              <a:cs typeface="Source Sans Pro"/>
              <a:sym typeface="Source Sans Pro"/>
            </a:endParaRPr>
          </a:p>
        </p:txBody>
      </p:sp>
      <p:sp>
        <p:nvSpPr>
          <p:cNvPr id="327" name="Google Shape;327;p34"/>
          <p:cNvSpPr/>
          <p:nvPr/>
        </p:nvSpPr>
        <p:spPr>
          <a:xfrm>
            <a:off x="2861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6</a:t>
            </a:r>
            <a:endParaRPr b="1" i="0" sz="1700" u="none" cap="none" strike="noStrike">
              <a:solidFill>
                <a:schemeClr val="accent4"/>
              </a:solidFill>
              <a:latin typeface="Source Sans Pro"/>
              <a:ea typeface="Source Sans Pro"/>
              <a:cs typeface="Source Sans Pro"/>
              <a:sym typeface="Source Sans Pro"/>
            </a:endParaRPr>
          </a:p>
        </p:txBody>
      </p:sp>
      <p:sp>
        <p:nvSpPr>
          <p:cNvPr id="328" name="Google Shape;328;p34"/>
          <p:cNvSpPr/>
          <p:nvPr/>
        </p:nvSpPr>
        <p:spPr>
          <a:xfrm>
            <a:off x="3311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7</a:t>
            </a:r>
            <a:endParaRPr b="1" i="0" sz="1700" u="none" cap="none" strike="noStrike">
              <a:solidFill>
                <a:schemeClr val="accent4"/>
              </a:solidFill>
              <a:latin typeface="Source Sans Pro"/>
              <a:ea typeface="Source Sans Pro"/>
              <a:cs typeface="Source Sans Pro"/>
              <a:sym typeface="Source Sans Pro"/>
            </a:endParaRPr>
          </a:p>
        </p:txBody>
      </p:sp>
      <p:sp>
        <p:nvSpPr>
          <p:cNvPr id="329" name="Google Shape;329;p34"/>
          <p:cNvSpPr/>
          <p:nvPr/>
        </p:nvSpPr>
        <p:spPr>
          <a:xfrm>
            <a:off x="3762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8</a:t>
            </a:r>
            <a:endParaRPr b="1" i="0" sz="1700" u="none" cap="none" strike="noStrike">
              <a:solidFill>
                <a:schemeClr val="accent4"/>
              </a:solidFill>
              <a:latin typeface="Source Sans Pro"/>
              <a:ea typeface="Source Sans Pro"/>
              <a:cs typeface="Source Sans Pro"/>
              <a:sym typeface="Source Sans Pro"/>
            </a:endParaRPr>
          </a:p>
        </p:txBody>
      </p:sp>
      <p:sp>
        <p:nvSpPr>
          <p:cNvPr id="330" name="Google Shape;330;p34"/>
          <p:cNvSpPr/>
          <p:nvPr/>
        </p:nvSpPr>
        <p:spPr>
          <a:xfrm>
            <a:off x="4212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9</a:t>
            </a:r>
            <a:endParaRPr b="1" i="0" sz="1700" u="none" cap="none" strike="noStrike">
              <a:solidFill>
                <a:schemeClr val="accent4"/>
              </a:solidFill>
              <a:latin typeface="Source Sans Pro"/>
              <a:ea typeface="Source Sans Pro"/>
              <a:cs typeface="Source Sans Pro"/>
              <a:sym typeface="Source Sans Pro"/>
            </a:endParaRPr>
          </a:p>
        </p:txBody>
      </p:sp>
      <p:sp>
        <p:nvSpPr>
          <p:cNvPr id="331" name="Google Shape;331;p34"/>
          <p:cNvSpPr/>
          <p:nvPr/>
        </p:nvSpPr>
        <p:spPr>
          <a:xfrm>
            <a:off x="4663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0</a:t>
            </a:r>
            <a:endParaRPr b="1" i="0" sz="1700" u="none" cap="none" strike="noStrike">
              <a:solidFill>
                <a:schemeClr val="accent4"/>
              </a:solidFill>
              <a:latin typeface="Source Sans Pro"/>
              <a:ea typeface="Source Sans Pro"/>
              <a:cs typeface="Source Sans Pro"/>
              <a:sym typeface="Source Sans Pro"/>
            </a:endParaRPr>
          </a:p>
        </p:txBody>
      </p:sp>
      <p:sp>
        <p:nvSpPr>
          <p:cNvPr id="332" name="Google Shape;332;p34"/>
          <p:cNvSpPr/>
          <p:nvPr/>
        </p:nvSpPr>
        <p:spPr>
          <a:xfrm>
            <a:off x="5564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A</a:t>
            </a:r>
            <a:endParaRPr b="1" i="0" sz="1700" u="none" cap="none" strike="noStrike">
              <a:solidFill>
                <a:schemeClr val="dk1"/>
              </a:solidFill>
              <a:latin typeface="Source Sans Pro"/>
              <a:ea typeface="Source Sans Pro"/>
              <a:cs typeface="Source Sans Pro"/>
              <a:sym typeface="Source Sans Pro"/>
            </a:endParaRPr>
          </a:p>
        </p:txBody>
      </p:sp>
      <p:sp>
        <p:nvSpPr>
          <p:cNvPr id="333" name="Google Shape;333;p34"/>
          <p:cNvSpPr/>
          <p:nvPr/>
        </p:nvSpPr>
        <p:spPr>
          <a:xfrm>
            <a:off x="6014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B</a:t>
            </a:r>
            <a:endParaRPr b="1" i="0" sz="1700" u="none" cap="none" strike="noStrike">
              <a:solidFill>
                <a:schemeClr val="dk1"/>
              </a:solidFill>
              <a:latin typeface="Source Sans Pro"/>
              <a:ea typeface="Source Sans Pro"/>
              <a:cs typeface="Source Sans Pro"/>
              <a:sym typeface="Source Sans Pro"/>
            </a:endParaRPr>
          </a:p>
        </p:txBody>
      </p:sp>
      <p:sp>
        <p:nvSpPr>
          <p:cNvPr id="334" name="Google Shape;334;p34"/>
          <p:cNvSpPr/>
          <p:nvPr/>
        </p:nvSpPr>
        <p:spPr>
          <a:xfrm>
            <a:off x="6465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C</a:t>
            </a:r>
            <a:endParaRPr b="1" i="0" sz="1700" u="none" cap="none" strike="noStrike">
              <a:solidFill>
                <a:schemeClr val="dk1"/>
              </a:solidFill>
              <a:latin typeface="Source Sans Pro"/>
              <a:ea typeface="Source Sans Pro"/>
              <a:cs typeface="Source Sans Pro"/>
              <a:sym typeface="Source Sans Pro"/>
            </a:endParaRPr>
          </a:p>
        </p:txBody>
      </p:sp>
      <p:sp>
        <p:nvSpPr>
          <p:cNvPr id="335" name="Google Shape;335;p34"/>
          <p:cNvSpPr/>
          <p:nvPr/>
        </p:nvSpPr>
        <p:spPr>
          <a:xfrm>
            <a:off x="69158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D</a:t>
            </a:r>
            <a:endParaRPr b="1" i="0" sz="1700" u="none" cap="none" strike="noStrike">
              <a:solidFill>
                <a:schemeClr val="dk1"/>
              </a:solidFill>
              <a:latin typeface="Source Sans Pro"/>
              <a:ea typeface="Source Sans Pro"/>
              <a:cs typeface="Source Sans Pro"/>
              <a:sym typeface="Source Sans Pro"/>
            </a:endParaRPr>
          </a:p>
        </p:txBody>
      </p:sp>
      <p:sp>
        <p:nvSpPr>
          <p:cNvPr id="336" name="Google Shape;336;p34"/>
          <p:cNvSpPr/>
          <p:nvPr/>
        </p:nvSpPr>
        <p:spPr>
          <a:xfrm>
            <a:off x="7366325" y="2063400"/>
            <a:ext cx="306300" cy="306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Source Sans Pro"/>
                <a:ea typeface="Source Sans Pro"/>
                <a:cs typeface="Source Sans Pro"/>
                <a:sym typeface="Source Sans Pro"/>
              </a:rPr>
              <a:t>E</a:t>
            </a:r>
            <a:endParaRPr b="1" i="0" sz="1700" u="none" cap="none" strike="noStrike">
              <a:solidFill>
                <a:schemeClr val="dk1"/>
              </a:solidFill>
              <a:latin typeface="Source Sans Pro"/>
              <a:ea typeface="Source Sans Pro"/>
              <a:cs typeface="Source Sans Pro"/>
              <a:sym typeface="Source Sans Pro"/>
            </a:endParaRPr>
          </a:p>
        </p:txBody>
      </p:sp>
      <p:sp>
        <p:nvSpPr>
          <p:cNvPr id="337" name="Google Shape;337;p34"/>
          <p:cNvSpPr/>
          <p:nvPr/>
        </p:nvSpPr>
        <p:spPr>
          <a:xfrm>
            <a:off x="5564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a</a:t>
            </a:r>
            <a:endParaRPr b="1" i="0" sz="1700" u="none" cap="none" strike="noStrike">
              <a:solidFill>
                <a:schemeClr val="accent4"/>
              </a:solidFill>
              <a:latin typeface="Source Sans Pro"/>
              <a:ea typeface="Source Sans Pro"/>
              <a:cs typeface="Source Sans Pro"/>
              <a:sym typeface="Source Sans Pro"/>
            </a:endParaRPr>
          </a:p>
        </p:txBody>
      </p:sp>
      <p:sp>
        <p:nvSpPr>
          <p:cNvPr id="338" name="Google Shape;338;p34"/>
          <p:cNvSpPr/>
          <p:nvPr/>
        </p:nvSpPr>
        <p:spPr>
          <a:xfrm>
            <a:off x="6014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b</a:t>
            </a:r>
            <a:endParaRPr b="1" i="0" sz="1700" u="none" cap="none" strike="noStrike">
              <a:solidFill>
                <a:schemeClr val="accent4"/>
              </a:solidFill>
              <a:latin typeface="Source Sans Pro"/>
              <a:ea typeface="Source Sans Pro"/>
              <a:cs typeface="Source Sans Pro"/>
              <a:sym typeface="Source Sans Pro"/>
            </a:endParaRPr>
          </a:p>
        </p:txBody>
      </p:sp>
      <p:sp>
        <p:nvSpPr>
          <p:cNvPr id="339" name="Google Shape;339;p34"/>
          <p:cNvSpPr/>
          <p:nvPr/>
        </p:nvSpPr>
        <p:spPr>
          <a:xfrm>
            <a:off x="6465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c</a:t>
            </a:r>
            <a:endParaRPr b="1" i="0" sz="1700" u="none" cap="none" strike="noStrike">
              <a:solidFill>
                <a:schemeClr val="accent4"/>
              </a:solidFill>
              <a:latin typeface="Source Sans Pro"/>
              <a:ea typeface="Source Sans Pro"/>
              <a:cs typeface="Source Sans Pro"/>
              <a:sym typeface="Source Sans Pro"/>
            </a:endParaRPr>
          </a:p>
        </p:txBody>
      </p:sp>
      <p:sp>
        <p:nvSpPr>
          <p:cNvPr id="340" name="Google Shape;340;p34"/>
          <p:cNvSpPr/>
          <p:nvPr/>
        </p:nvSpPr>
        <p:spPr>
          <a:xfrm>
            <a:off x="69158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d</a:t>
            </a:r>
            <a:endParaRPr b="1" i="0" sz="1700" u="none" cap="none" strike="noStrike">
              <a:solidFill>
                <a:schemeClr val="accent4"/>
              </a:solidFill>
              <a:latin typeface="Source Sans Pro"/>
              <a:ea typeface="Source Sans Pro"/>
              <a:cs typeface="Source Sans Pro"/>
              <a:sym typeface="Source Sans Pro"/>
            </a:endParaRPr>
          </a:p>
        </p:txBody>
      </p:sp>
      <p:sp>
        <p:nvSpPr>
          <p:cNvPr id="341" name="Google Shape;341;p34"/>
          <p:cNvSpPr/>
          <p:nvPr/>
        </p:nvSpPr>
        <p:spPr>
          <a:xfrm>
            <a:off x="7366325" y="2574775"/>
            <a:ext cx="306300" cy="3063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Source Sans Pro"/>
                <a:ea typeface="Source Sans Pro"/>
                <a:cs typeface="Source Sans Pro"/>
                <a:sym typeface="Source Sans Pro"/>
              </a:rPr>
              <a:t>e</a:t>
            </a:r>
            <a:endParaRPr b="1" i="0" sz="1700" u="none" cap="none" strike="noStrike">
              <a:solidFill>
                <a:schemeClr val="accent4"/>
              </a:solidFill>
              <a:latin typeface="Source Sans Pro"/>
              <a:ea typeface="Source Sans Pro"/>
              <a:cs typeface="Source Sans Pro"/>
              <a:sym typeface="Source Sans Pro"/>
            </a:endParaRPr>
          </a:p>
        </p:txBody>
      </p:sp>
      <p:pic>
        <p:nvPicPr>
          <p:cNvPr id="342" name="Google Shape;342;p34"/>
          <p:cNvPicPr preferRelativeResize="0"/>
          <p:nvPr/>
        </p:nvPicPr>
        <p:blipFill rotWithShape="1">
          <a:blip r:embed="rId3">
            <a:alphaModFix/>
          </a:blip>
          <a:srcRect b="0" l="0" r="0" t="0"/>
          <a:stretch/>
        </p:blipFill>
        <p:spPr>
          <a:xfrm>
            <a:off x="608825" y="3329701"/>
            <a:ext cx="646574" cy="646574"/>
          </a:xfrm>
          <a:prstGeom prst="rect">
            <a:avLst/>
          </a:prstGeom>
          <a:noFill/>
          <a:ln>
            <a:noFill/>
          </a:ln>
        </p:spPr>
      </p:pic>
      <p:pic>
        <p:nvPicPr>
          <p:cNvPr id="343" name="Google Shape;343;p34"/>
          <p:cNvPicPr preferRelativeResize="0"/>
          <p:nvPr/>
        </p:nvPicPr>
        <p:blipFill rotWithShape="1">
          <a:blip r:embed="rId4">
            <a:alphaModFix/>
          </a:blip>
          <a:srcRect b="0" l="0" r="0" t="0"/>
          <a:stretch/>
        </p:blipFill>
        <p:spPr>
          <a:xfrm>
            <a:off x="1375975" y="3329701"/>
            <a:ext cx="646574" cy="646574"/>
          </a:xfrm>
          <a:prstGeom prst="rect">
            <a:avLst/>
          </a:prstGeom>
          <a:noFill/>
          <a:ln>
            <a:noFill/>
          </a:ln>
        </p:spPr>
      </p:pic>
      <p:pic>
        <p:nvPicPr>
          <p:cNvPr id="344" name="Google Shape;344;p34"/>
          <p:cNvPicPr preferRelativeResize="0"/>
          <p:nvPr/>
        </p:nvPicPr>
        <p:blipFill rotWithShape="1">
          <a:blip r:embed="rId5">
            <a:alphaModFix/>
          </a:blip>
          <a:srcRect b="0" l="0" r="0" t="0"/>
          <a:stretch/>
        </p:blipFill>
        <p:spPr>
          <a:xfrm>
            <a:off x="2143125" y="3329701"/>
            <a:ext cx="646574" cy="646574"/>
          </a:xfrm>
          <a:prstGeom prst="rect">
            <a:avLst/>
          </a:prstGeom>
          <a:noFill/>
          <a:ln>
            <a:noFill/>
          </a:ln>
        </p:spPr>
      </p:pic>
      <p:sp>
        <p:nvSpPr>
          <p:cNvPr id="345" name="Google Shape;345;p34"/>
          <p:cNvSpPr txBox="1"/>
          <p:nvPr>
            <p:ph idx="4294967295" type="subTitle"/>
          </p:nvPr>
        </p:nvSpPr>
        <p:spPr>
          <a:xfrm>
            <a:off x="4089400" y="4630425"/>
            <a:ext cx="3530700" cy="193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1600"/>
              </a:spcAft>
              <a:buClr>
                <a:schemeClr val="lt1"/>
              </a:buClr>
              <a:buSzPts val="2400"/>
              <a:buFont typeface="Source Sans Pro"/>
              <a:buNone/>
            </a:pPr>
            <a:r>
              <a:rPr b="0" i="0" lang="en" sz="1200" u="none" cap="none" strike="noStrike">
                <a:solidFill>
                  <a:schemeClr val="lt1"/>
                </a:solidFill>
                <a:latin typeface="Source Sans Pro"/>
                <a:ea typeface="Source Sans Pro"/>
                <a:cs typeface="Source Sans Pro"/>
                <a:sym typeface="Source Sans Pro"/>
              </a:rPr>
              <a:t>Presentation Title</a:t>
            </a:r>
            <a:endParaRPr b="0" i="0" sz="120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5"/>
          <p:cNvSpPr txBox="1"/>
          <p:nvPr>
            <p:ph type="title"/>
          </p:nvPr>
        </p:nvSpPr>
        <p:spPr>
          <a:xfrm>
            <a:off x="633375" y="495300"/>
            <a:ext cx="2414700" cy="561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000"/>
              <a:buNone/>
            </a:pPr>
            <a:r>
              <a:rPr lang="en"/>
              <a:t>Graphic Elements</a:t>
            </a:r>
            <a:endParaRPr/>
          </a:p>
        </p:txBody>
      </p:sp>
      <p:sp>
        <p:nvSpPr>
          <p:cNvPr id="351" name="Google Shape;351;p35"/>
          <p:cNvSpPr txBox="1"/>
          <p:nvPr/>
        </p:nvSpPr>
        <p:spPr>
          <a:xfrm>
            <a:off x="576750" y="1046525"/>
            <a:ext cx="3995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Source Sans Pro"/>
                <a:ea typeface="Source Sans Pro"/>
                <a:cs typeface="Source Sans Pro"/>
                <a:sym typeface="Source Sans Pro"/>
              </a:rPr>
              <a:t>Copy and paste these graphic </a:t>
            </a:r>
            <a:br>
              <a:rPr b="0" i="0" lang="en" sz="1600" u="none" cap="none" strike="noStrike">
                <a:solidFill>
                  <a:schemeClr val="lt1"/>
                </a:solidFill>
                <a:latin typeface="Source Sans Pro"/>
                <a:ea typeface="Source Sans Pro"/>
                <a:cs typeface="Source Sans Pro"/>
                <a:sym typeface="Source Sans Pro"/>
              </a:rPr>
            </a:br>
            <a:r>
              <a:rPr b="0" i="0" lang="en" sz="1600" u="none" cap="none" strike="noStrike">
                <a:solidFill>
                  <a:schemeClr val="lt1"/>
                </a:solidFill>
                <a:latin typeface="Source Sans Pro"/>
                <a:ea typeface="Source Sans Pro"/>
                <a:cs typeface="Source Sans Pro"/>
                <a:sym typeface="Source Sans Pro"/>
              </a:rPr>
              <a:t>elements to use over photos. </a:t>
            </a:r>
            <a:endParaRPr b="0" i="0" sz="1600" u="none" cap="none" strike="noStrike">
              <a:solidFill>
                <a:schemeClr val="lt1"/>
              </a:solidFill>
              <a:latin typeface="Source Sans Pro"/>
              <a:ea typeface="Source Sans Pro"/>
              <a:cs typeface="Source Sans Pro"/>
              <a:sym typeface="Source Sans Pro"/>
            </a:endParaRPr>
          </a:p>
        </p:txBody>
      </p:sp>
      <p:pic>
        <p:nvPicPr>
          <p:cNvPr id="352" name="Google Shape;352;p35"/>
          <p:cNvPicPr preferRelativeResize="0"/>
          <p:nvPr/>
        </p:nvPicPr>
        <p:blipFill rotWithShape="1">
          <a:blip r:embed="rId3">
            <a:alphaModFix/>
          </a:blip>
          <a:srcRect b="0" l="0" r="0" t="0"/>
          <a:stretch/>
        </p:blipFill>
        <p:spPr>
          <a:xfrm>
            <a:off x="451297" y="2228850"/>
            <a:ext cx="4120699" cy="1723650"/>
          </a:xfrm>
          <a:prstGeom prst="rect">
            <a:avLst/>
          </a:prstGeom>
          <a:noFill/>
          <a:ln>
            <a:noFill/>
          </a:ln>
          <a:effectLst>
            <a:outerShdw blurRad="57150" rotWithShape="0" algn="bl" dir="5400000" dist="19050">
              <a:srgbClr val="000000">
                <a:alpha val="35686"/>
              </a:srgbClr>
            </a:outerShdw>
          </a:effectLst>
        </p:spPr>
      </p:pic>
      <p:pic>
        <p:nvPicPr>
          <p:cNvPr id="353" name="Google Shape;353;p35"/>
          <p:cNvPicPr preferRelativeResize="0"/>
          <p:nvPr/>
        </p:nvPicPr>
        <p:blipFill rotWithShape="1">
          <a:blip r:embed="rId4">
            <a:alphaModFix/>
          </a:blip>
          <a:srcRect b="0" l="0" r="0" t="0"/>
          <a:stretch/>
        </p:blipFill>
        <p:spPr>
          <a:xfrm>
            <a:off x="4797650" y="2227545"/>
            <a:ext cx="4120700" cy="1726260"/>
          </a:xfrm>
          <a:prstGeom prst="rect">
            <a:avLst/>
          </a:prstGeom>
          <a:noFill/>
          <a:ln>
            <a:noFill/>
          </a:ln>
        </p:spPr>
      </p:pic>
      <p:sp>
        <p:nvSpPr>
          <p:cNvPr id="354" name="Google Shape;354;p35"/>
          <p:cNvSpPr txBox="1"/>
          <p:nvPr/>
        </p:nvSpPr>
        <p:spPr>
          <a:xfrm>
            <a:off x="4922950" y="1046525"/>
            <a:ext cx="39954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Source Sans Pro"/>
                <a:ea typeface="Source Sans Pro"/>
                <a:cs typeface="Source Sans Pro"/>
                <a:sym typeface="Source Sans Pro"/>
              </a:rPr>
              <a:t>When scaling elements, always hit SHIFT while dragging from a corner in order to maintain proper proportions.</a:t>
            </a:r>
            <a:endParaRPr b="0" i="0" sz="1600" u="none" cap="none" strike="noStrike">
              <a:solidFill>
                <a:schemeClr val="lt1"/>
              </a:solidFill>
              <a:latin typeface="Source Sans Pro"/>
              <a:ea typeface="Source Sans Pro"/>
              <a:cs typeface="Source Sans Pro"/>
              <a:sym typeface="Source Sans Pro"/>
            </a:endParaRPr>
          </a:p>
        </p:txBody>
      </p:sp>
      <p:pic>
        <p:nvPicPr>
          <p:cNvPr id="355" name="Google Shape;355;p35"/>
          <p:cNvPicPr preferRelativeResize="0"/>
          <p:nvPr/>
        </p:nvPicPr>
        <p:blipFill rotWithShape="1">
          <a:blip r:embed="rId5">
            <a:alphaModFix/>
          </a:blip>
          <a:srcRect b="0" l="0" r="0" t="0"/>
          <a:stretch/>
        </p:blipFill>
        <p:spPr>
          <a:xfrm>
            <a:off x="7400925" y="4211425"/>
            <a:ext cx="1398012" cy="677100"/>
          </a:xfrm>
          <a:prstGeom prst="rect">
            <a:avLst/>
          </a:prstGeom>
          <a:noFill/>
          <a:ln>
            <a:noFill/>
          </a:ln>
        </p:spPr>
      </p:pic>
      <p:sp>
        <p:nvSpPr>
          <p:cNvPr id="356" name="Google Shape;356;p35"/>
          <p:cNvSpPr/>
          <p:nvPr/>
        </p:nvSpPr>
        <p:spPr>
          <a:xfrm>
            <a:off x="7315200" y="4667250"/>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5"/>
          <p:cNvSpPr/>
          <p:nvPr/>
        </p:nvSpPr>
        <p:spPr>
          <a:xfrm>
            <a:off x="8613550" y="4667250"/>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5"/>
          <p:cNvSpPr/>
          <p:nvPr/>
        </p:nvSpPr>
        <p:spPr>
          <a:xfrm>
            <a:off x="7315200" y="4145275"/>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5"/>
          <p:cNvSpPr/>
          <p:nvPr/>
        </p:nvSpPr>
        <p:spPr>
          <a:xfrm>
            <a:off x="8613550" y="4145275"/>
            <a:ext cx="304800" cy="304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36"/>
          <p:cNvPicPr preferRelativeResize="0"/>
          <p:nvPr>
            <p:ph idx="2" type="pic"/>
          </p:nvPr>
        </p:nvPicPr>
        <p:blipFill rotWithShape="1">
          <a:blip r:embed="rId3">
            <a:alphaModFix/>
          </a:blip>
          <a:srcRect b="0" l="1978" r="1986" t="0"/>
          <a:stretch/>
        </p:blipFill>
        <p:spPr>
          <a:xfrm>
            <a:off x="-95250" y="-155150"/>
            <a:ext cx="9334502" cy="5467500"/>
          </a:xfrm>
          <a:prstGeom prst="rect">
            <a:avLst/>
          </a:prstGeom>
          <a:noFill/>
          <a:ln>
            <a:noFill/>
          </a:ln>
        </p:spPr>
      </p:pic>
      <p:pic>
        <p:nvPicPr>
          <p:cNvPr id="365" name="Google Shape;365;p36"/>
          <p:cNvPicPr preferRelativeResize="0"/>
          <p:nvPr/>
        </p:nvPicPr>
        <p:blipFill rotWithShape="1">
          <a:blip r:embed="rId4">
            <a:alphaModFix/>
          </a:blip>
          <a:srcRect b="0" l="0" r="0" t="0"/>
          <a:stretch/>
        </p:blipFill>
        <p:spPr>
          <a:xfrm>
            <a:off x="1156300" y="1143000"/>
            <a:ext cx="6831401" cy="2857500"/>
          </a:xfrm>
          <a:prstGeom prst="rect">
            <a:avLst/>
          </a:prstGeom>
          <a:noFill/>
          <a:ln>
            <a:noFill/>
          </a:ln>
          <a:effectLst>
            <a:outerShdw blurRad="142875" rotWithShape="0" algn="bl" dir="5400000" dist="19050">
              <a:srgbClr val="000000">
                <a:alpha val="60784"/>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37"/>
          <p:cNvPicPr preferRelativeResize="0"/>
          <p:nvPr>
            <p:ph idx="2" type="pic"/>
          </p:nvPr>
        </p:nvPicPr>
        <p:blipFill rotWithShape="1">
          <a:blip r:embed="rId3">
            <a:alphaModFix/>
          </a:blip>
          <a:srcRect b="0" l="1978" r="1986" t="0"/>
          <a:stretch/>
        </p:blipFill>
        <p:spPr>
          <a:xfrm>
            <a:off x="-95250" y="-155150"/>
            <a:ext cx="9334502" cy="5467500"/>
          </a:xfrm>
          <a:prstGeom prst="rect">
            <a:avLst/>
          </a:prstGeom>
          <a:noFill/>
          <a:ln>
            <a:noFill/>
          </a:ln>
        </p:spPr>
      </p:pic>
      <p:pic>
        <p:nvPicPr>
          <p:cNvPr id="371" name="Google Shape;371;p37"/>
          <p:cNvPicPr preferRelativeResize="0"/>
          <p:nvPr/>
        </p:nvPicPr>
        <p:blipFill rotWithShape="1">
          <a:blip r:embed="rId4">
            <a:alphaModFix/>
          </a:blip>
          <a:srcRect b="0" l="0" r="0" t="0"/>
          <a:stretch/>
        </p:blipFill>
        <p:spPr>
          <a:xfrm>
            <a:off x="3452004" y="390330"/>
            <a:ext cx="2239993" cy="938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8"/>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77" name="Google Shape;377;p38"/>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600"/>
              </a:spcAft>
              <a:buSzPts val="1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1" name="Shape 381"/>
        <p:cNvGrpSpPr/>
        <p:nvPr/>
      </p:nvGrpSpPr>
      <p:grpSpPr>
        <a:xfrm>
          <a:off x="0" y="0"/>
          <a:ext cx="0" cy="0"/>
          <a:chOff x="0" y="0"/>
          <a:chExt cx="0" cy="0"/>
        </a:xfrm>
      </p:grpSpPr>
      <p:sp>
        <p:nvSpPr>
          <p:cNvPr id="382" name="Google Shape;382;p39"/>
          <p:cNvSpPr txBox="1"/>
          <p:nvPr>
            <p:ph type="title"/>
          </p:nvPr>
        </p:nvSpPr>
        <p:spPr>
          <a:xfrm>
            <a:off x="516875" y="0"/>
            <a:ext cx="3344400" cy="51435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5100"/>
              <a:buNone/>
            </a:pPr>
            <a:r>
              <a:rPr lang="en"/>
              <a:t>Dramatic Text &amp; Photo 1</a:t>
            </a:r>
            <a:endParaRPr/>
          </a:p>
        </p:txBody>
      </p:sp>
      <p:pic>
        <p:nvPicPr>
          <p:cNvPr id="383" name="Google Shape;383;p39"/>
          <p:cNvPicPr preferRelativeResize="0"/>
          <p:nvPr>
            <p:ph idx="2" type="pic"/>
          </p:nvPr>
        </p:nvPicPr>
        <p:blipFill rotWithShape="1">
          <a:blip r:embed="rId3">
            <a:alphaModFix/>
          </a:blip>
          <a:srcRect b="0" l="675" r="2770" t="0"/>
          <a:stretch/>
        </p:blipFill>
        <p:spPr>
          <a:xfrm>
            <a:off x="2735375" y="6850"/>
            <a:ext cx="7450800" cy="5143500"/>
          </a:xfrm>
          <a:prstGeom prst="chevron">
            <a:avLst>
              <a:gd fmla="val 50000" name="adj"/>
            </a:avLst>
          </a:prstGeom>
          <a:noFill/>
          <a:ln>
            <a:noFill/>
          </a:ln>
          <a:effectLst>
            <a:outerShdw blurRad="200025" rotWithShape="0" algn="bl" dir="5400000" dist="19050">
              <a:srgbClr val="000000">
                <a:alpha val="2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7" name="Shape 387"/>
        <p:cNvGrpSpPr/>
        <p:nvPr/>
      </p:nvGrpSpPr>
      <p:grpSpPr>
        <a:xfrm>
          <a:off x="0" y="0"/>
          <a:ext cx="0" cy="0"/>
          <a:chOff x="0" y="0"/>
          <a:chExt cx="0" cy="0"/>
        </a:xfrm>
      </p:grpSpPr>
      <p:sp>
        <p:nvSpPr>
          <p:cNvPr id="388" name="Google Shape;388;p40"/>
          <p:cNvSpPr txBox="1"/>
          <p:nvPr>
            <p:ph type="title"/>
          </p:nvPr>
        </p:nvSpPr>
        <p:spPr>
          <a:xfrm>
            <a:off x="516875" y="0"/>
            <a:ext cx="3344400" cy="51435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5100"/>
              <a:buNone/>
            </a:pPr>
            <a:r>
              <a:rPr lang="en">
                <a:solidFill>
                  <a:schemeClr val="accent4"/>
                </a:solidFill>
              </a:rPr>
              <a:t>Dramatic Text &amp; Photo 2</a:t>
            </a:r>
            <a:endParaRPr>
              <a:solidFill>
                <a:schemeClr val="accent4"/>
              </a:solidFill>
            </a:endParaRPr>
          </a:p>
        </p:txBody>
      </p:sp>
      <p:pic>
        <p:nvPicPr>
          <p:cNvPr id="389" name="Google Shape;389;p40"/>
          <p:cNvPicPr preferRelativeResize="0"/>
          <p:nvPr>
            <p:ph idx="2" type="pic"/>
          </p:nvPr>
        </p:nvPicPr>
        <p:blipFill rotWithShape="1">
          <a:blip r:embed="rId3">
            <a:alphaModFix/>
          </a:blip>
          <a:srcRect b="0" l="0" r="3445" t="0"/>
          <a:stretch/>
        </p:blipFill>
        <p:spPr>
          <a:xfrm>
            <a:off x="2735375" y="6850"/>
            <a:ext cx="7450800" cy="5143500"/>
          </a:xfrm>
          <a:prstGeom prst="chevron">
            <a:avLst>
              <a:gd fmla="val 50000" name="adj"/>
            </a:avLst>
          </a:prstGeom>
          <a:noFill/>
          <a:ln>
            <a:noFill/>
          </a:ln>
          <a:effectLst>
            <a:outerShdw blurRad="200025" rotWithShape="0" algn="bl" dir="5400000" dist="19050">
              <a:srgbClr val="000000">
                <a:alpha val="2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3" name="Shape 393"/>
        <p:cNvGrpSpPr/>
        <p:nvPr/>
      </p:nvGrpSpPr>
      <p:grpSpPr>
        <a:xfrm>
          <a:off x="0" y="0"/>
          <a:ext cx="0" cy="0"/>
          <a:chOff x="0" y="0"/>
          <a:chExt cx="0" cy="0"/>
        </a:xfrm>
      </p:grpSpPr>
      <p:sp>
        <p:nvSpPr>
          <p:cNvPr id="394" name="Google Shape;394;p41"/>
          <p:cNvSpPr txBox="1"/>
          <p:nvPr>
            <p:ph idx="4294967295" type="title"/>
          </p:nvPr>
        </p:nvSpPr>
        <p:spPr>
          <a:xfrm>
            <a:off x="516875" y="0"/>
            <a:ext cx="3344400" cy="5143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400"/>
              <a:buNone/>
            </a:pPr>
            <a:r>
              <a:rPr lang="en">
                <a:solidFill>
                  <a:schemeClr val="accent1"/>
                </a:solidFill>
              </a:rPr>
              <a:t>Dramatic Text &amp; Photo 2</a:t>
            </a:r>
            <a:endParaRPr>
              <a:solidFill>
                <a:schemeClr val="accent1"/>
              </a:solidFill>
            </a:endParaRPr>
          </a:p>
        </p:txBody>
      </p:sp>
      <p:pic>
        <p:nvPicPr>
          <p:cNvPr id="395" name="Google Shape;395;p41"/>
          <p:cNvPicPr preferRelativeResize="0"/>
          <p:nvPr>
            <p:ph idx="2" type="pic"/>
          </p:nvPr>
        </p:nvPicPr>
        <p:blipFill rotWithShape="1">
          <a:blip r:embed="rId3">
            <a:alphaModFix/>
          </a:blip>
          <a:srcRect b="0" l="-930" r="23285" t="0"/>
          <a:stretch/>
        </p:blipFill>
        <p:spPr>
          <a:xfrm>
            <a:off x="2072600" y="-1085850"/>
            <a:ext cx="10098000" cy="7315200"/>
          </a:xfrm>
          <a:prstGeom prst="chevron">
            <a:avLst>
              <a:gd fmla="val 50000" name="adj"/>
            </a:avLst>
          </a:prstGeom>
          <a:noFill/>
          <a:ln>
            <a:noFill/>
          </a:ln>
          <a:effectLst>
            <a:outerShdw blurRad="171450" rotWithShape="0" algn="bl" dir="5400000" dist="19050">
              <a:srgbClr val="000000">
                <a:alpha val="7843"/>
              </a:srgbClr>
            </a:outerShdw>
          </a:effectLst>
        </p:spPr>
      </p:pic>
      <p:pic>
        <p:nvPicPr>
          <p:cNvPr id="396" name="Google Shape;396;p41"/>
          <p:cNvPicPr preferRelativeResize="0"/>
          <p:nvPr>
            <p:ph idx="3" type="pic"/>
          </p:nvPr>
        </p:nvPicPr>
        <p:blipFill rotWithShape="1">
          <a:blip r:embed="rId4">
            <a:alphaModFix/>
          </a:blip>
          <a:srcRect b="0" l="-2483" r="24838" t="0"/>
          <a:stretch/>
        </p:blipFill>
        <p:spPr>
          <a:xfrm>
            <a:off x="-3748850" y="-1085850"/>
            <a:ext cx="10098000" cy="7315200"/>
          </a:xfrm>
          <a:prstGeom prst="chevron">
            <a:avLst>
              <a:gd fmla="val 50000" name="adj"/>
            </a:avLst>
          </a:prstGeom>
          <a:noFill/>
          <a:ln>
            <a:noFill/>
          </a:ln>
          <a:effectLst>
            <a:outerShdw blurRad="171450" rotWithShape="0" algn="bl" dir="5400000" dist="19050">
              <a:srgbClr val="000000">
                <a:alpha val="7843"/>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ctrTitle"/>
          </p:nvPr>
        </p:nvSpPr>
        <p:spPr>
          <a:xfrm>
            <a:off x="3657600" y="630000"/>
            <a:ext cx="4994700" cy="1911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700"/>
              <a:buNone/>
            </a:pPr>
            <a:r>
              <a:rPr lang="en"/>
              <a:t>Divider Slide 2</a:t>
            </a:r>
            <a:endParaRPr/>
          </a:p>
        </p:txBody>
      </p:sp>
      <p:sp>
        <p:nvSpPr>
          <p:cNvPr id="201" name="Google Shape;201;p25"/>
          <p:cNvSpPr txBox="1"/>
          <p:nvPr>
            <p:ph idx="1" type="subTitle"/>
          </p:nvPr>
        </p:nvSpPr>
        <p:spPr>
          <a:xfrm>
            <a:off x="3657600" y="2669950"/>
            <a:ext cx="4994700" cy="84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
              <a:t>Sub-header</a:t>
            </a:r>
            <a:endParaRPr/>
          </a:p>
        </p:txBody>
      </p:sp>
      <p:sp>
        <p:nvSpPr>
          <p:cNvPr id="202" name="Google Shape;202;p25"/>
          <p:cNvSpPr txBox="1"/>
          <p:nvPr>
            <p:ph idx="4294967295"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Problem Statement </a:t>
            </a:r>
            <a:endParaRPr/>
          </a:p>
        </p:txBody>
      </p:sp>
      <p:sp>
        <p:nvSpPr>
          <p:cNvPr id="208" name="Google Shape;208;p26"/>
          <p:cNvSpPr txBox="1"/>
          <p:nvPr>
            <p:ph idx="4294967295" type="body"/>
          </p:nvPr>
        </p:nvSpPr>
        <p:spPr>
          <a:xfrm>
            <a:off x="638675" y="1107725"/>
            <a:ext cx="6219300" cy="244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sz="2200"/>
              <a:t>Lorem ipsum dolor sit amet, mel clita vituperatoribus id, est ea harum oratio. Duo no putent blandit vituperatoribus. Vide modus has no, in mazim everti iisque cum. Accumsan fabellas suavitate ea eam, qui sint dicunt quaestio ex.</a:t>
            </a:r>
            <a:endParaRPr sz="2200"/>
          </a:p>
          <a:p>
            <a:pPr indent="0" lvl="0" marL="0" rtl="0" algn="l">
              <a:lnSpc>
                <a:spcPct val="115000"/>
              </a:lnSpc>
              <a:spcBef>
                <a:spcPts val="1600"/>
              </a:spcBef>
              <a:spcAft>
                <a:spcPts val="0"/>
              </a:spcAft>
              <a:buSzPts val="2400"/>
              <a:buNone/>
            </a:pPr>
            <a:r>
              <a:t/>
            </a:r>
            <a:endParaRPr>
              <a:latin typeface="Source Sans Pro"/>
              <a:ea typeface="Source Sans Pro"/>
              <a:cs typeface="Source Sans Pro"/>
              <a:sym typeface="Source Sans Pro"/>
            </a:endParaRPr>
          </a:p>
          <a:p>
            <a:pPr indent="0" lvl="0" marL="0" rtl="0" algn="l">
              <a:lnSpc>
                <a:spcPct val="115000"/>
              </a:lnSpc>
              <a:spcBef>
                <a:spcPts val="1600"/>
              </a:spcBef>
              <a:spcAft>
                <a:spcPts val="1600"/>
              </a:spcAft>
              <a:buSzPts val="2400"/>
              <a:buNone/>
            </a:pPr>
            <a:r>
              <a:t/>
            </a:r>
            <a:endParaRPr>
              <a:latin typeface="Source Sans Pro"/>
              <a:ea typeface="Source Sans Pro"/>
              <a:cs typeface="Source Sans Pro"/>
              <a:sym typeface="Source Sans Pro"/>
            </a:endParaRPr>
          </a:p>
        </p:txBody>
      </p:sp>
      <p:sp>
        <p:nvSpPr>
          <p:cNvPr id="209" name="Google Shape;209;p26"/>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10" name="Google Shape;210;p26"/>
          <p:cNvSpPr txBox="1"/>
          <p:nvPr>
            <p:ph idx="2" type="subTitle"/>
          </p:nvPr>
        </p:nvSpPr>
        <p:spPr>
          <a:xfrm>
            <a:off x="4089400" y="4630425"/>
            <a:ext cx="3530700" cy="19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600"/>
              </a:spcAft>
              <a:buSzPts val="1200"/>
              <a:buNone/>
            </a:pPr>
            <a:r>
              <a:rPr lang="en"/>
              <a:t>Presentation Title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7"/>
          <p:cNvPicPr preferRelativeResize="0"/>
          <p:nvPr>
            <p:ph idx="2" type="pic"/>
          </p:nvPr>
        </p:nvPicPr>
        <p:blipFill rotWithShape="1">
          <a:blip r:embed="rId3">
            <a:alphaModFix/>
          </a:blip>
          <a:srcRect b="0" l="19556" r="19555" t="0"/>
          <a:stretch/>
        </p:blipFill>
        <p:spPr>
          <a:xfrm>
            <a:off x="3436275" y="-101925"/>
            <a:ext cx="5839699" cy="5470500"/>
          </a:xfrm>
          <a:prstGeom prst="rect">
            <a:avLst/>
          </a:prstGeom>
          <a:noFill/>
          <a:ln>
            <a:noFill/>
          </a:ln>
        </p:spPr>
      </p:pic>
      <p:sp>
        <p:nvSpPr>
          <p:cNvPr id="216" name="Google Shape;216;p27"/>
          <p:cNvSpPr txBox="1"/>
          <p:nvPr>
            <p:ph type="title"/>
          </p:nvPr>
        </p:nvSpPr>
        <p:spPr>
          <a:xfrm>
            <a:off x="633375" y="662500"/>
            <a:ext cx="2414700" cy="1056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000"/>
              <a:t>TEXT WITH PHOTO</a:t>
            </a:r>
            <a:endParaRPr sz="2000"/>
          </a:p>
        </p:txBody>
      </p:sp>
      <p:sp>
        <p:nvSpPr>
          <p:cNvPr id="217" name="Google Shape;217;p27"/>
          <p:cNvSpPr txBox="1"/>
          <p:nvPr>
            <p:ph idx="3" type="title"/>
          </p:nvPr>
        </p:nvSpPr>
        <p:spPr>
          <a:xfrm>
            <a:off x="633375" y="1897100"/>
            <a:ext cx="2414700" cy="222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300"/>
              <a:buNone/>
            </a:pPr>
            <a:r>
              <a:rPr lang="en">
                <a:solidFill>
                  <a:schemeClr val="lt1"/>
                </a:solidFill>
              </a:rPr>
              <a:t>Body copy goes here</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23" name="Google Shape;223;p28"/>
          <p:cNvPicPr preferRelativeResize="0"/>
          <p:nvPr>
            <p:ph idx="2" type="pic"/>
          </p:nvPr>
        </p:nvPicPr>
        <p:blipFill rotWithShape="1">
          <a:blip r:embed="rId3">
            <a:alphaModFix/>
          </a:blip>
          <a:srcRect b="14744" l="0" r="0" t="14744"/>
          <a:stretch/>
        </p:blipFill>
        <p:spPr>
          <a:xfrm>
            <a:off x="3415100" y="2513225"/>
            <a:ext cx="5808901" cy="2730000"/>
          </a:xfrm>
          <a:prstGeom prst="rect">
            <a:avLst/>
          </a:prstGeom>
          <a:noFill/>
          <a:ln cap="flat" cmpd="sng" w="76200">
            <a:solidFill>
              <a:schemeClr val="dk1"/>
            </a:solidFill>
            <a:prstDash val="solid"/>
            <a:round/>
            <a:headEnd len="sm" w="sm" type="none"/>
            <a:tailEnd len="sm" w="sm" type="none"/>
          </a:ln>
        </p:spPr>
      </p:pic>
      <p:pic>
        <p:nvPicPr>
          <p:cNvPr id="224" name="Google Shape;224;p28"/>
          <p:cNvPicPr preferRelativeResize="0"/>
          <p:nvPr>
            <p:ph idx="3" type="pic"/>
          </p:nvPr>
        </p:nvPicPr>
        <p:blipFill rotWithShape="1">
          <a:blip r:embed="rId4">
            <a:alphaModFix/>
          </a:blip>
          <a:srcRect b="0" l="12982" r="1099" t="0"/>
          <a:stretch/>
        </p:blipFill>
        <p:spPr>
          <a:xfrm>
            <a:off x="3415113" y="-123775"/>
            <a:ext cx="3399301" cy="2637003"/>
          </a:xfrm>
          <a:prstGeom prst="rect">
            <a:avLst/>
          </a:prstGeom>
          <a:noFill/>
          <a:ln cap="flat" cmpd="sng" w="76200">
            <a:solidFill>
              <a:schemeClr val="dk1"/>
            </a:solidFill>
            <a:prstDash val="solid"/>
            <a:round/>
            <a:headEnd len="sm" w="sm" type="none"/>
            <a:tailEnd len="sm" w="sm" type="none"/>
          </a:ln>
        </p:spPr>
      </p:pic>
      <p:pic>
        <p:nvPicPr>
          <p:cNvPr id="225" name="Google Shape;225;p28"/>
          <p:cNvPicPr preferRelativeResize="0"/>
          <p:nvPr>
            <p:ph idx="4" type="pic"/>
          </p:nvPr>
        </p:nvPicPr>
        <p:blipFill rotWithShape="1">
          <a:blip r:embed="rId5">
            <a:alphaModFix/>
          </a:blip>
          <a:srcRect b="0" l="29365" r="11937" t="0"/>
          <a:stretch/>
        </p:blipFill>
        <p:spPr>
          <a:xfrm>
            <a:off x="6814426" y="-400050"/>
            <a:ext cx="2565601" cy="2913275"/>
          </a:xfrm>
          <a:prstGeom prst="rect">
            <a:avLst/>
          </a:prstGeom>
          <a:noFill/>
          <a:ln cap="flat" cmpd="sng" w="76200">
            <a:solidFill>
              <a:schemeClr val="dk1"/>
            </a:solidFill>
            <a:prstDash val="solid"/>
            <a:round/>
            <a:headEnd len="sm" w="sm" type="none"/>
            <a:tailEnd len="sm" w="sm" type="none"/>
          </a:ln>
        </p:spPr>
      </p:pic>
      <p:sp>
        <p:nvSpPr>
          <p:cNvPr id="226" name="Google Shape;226;p28"/>
          <p:cNvSpPr txBox="1"/>
          <p:nvPr>
            <p:ph type="title"/>
          </p:nvPr>
        </p:nvSpPr>
        <p:spPr>
          <a:xfrm>
            <a:off x="633375" y="433900"/>
            <a:ext cx="2414700" cy="1056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000"/>
              <a:t>TEXT WITH </a:t>
            </a:r>
            <a:br>
              <a:rPr lang="en" sz="2000"/>
            </a:br>
            <a:r>
              <a:rPr lang="en" sz="2000"/>
              <a:t>PHOTOS </a:t>
            </a:r>
            <a:endParaRPr sz="2000"/>
          </a:p>
        </p:txBody>
      </p:sp>
      <p:sp>
        <p:nvSpPr>
          <p:cNvPr id="227" name="Google Shape;227;p28"/>
          <p:cNvSpPr txBox="1"/>
          <p:nvPr>
            <p:ph idx="5" type="title"/>
          </p:nvPr>
        </p:nvSpPr>
        <p:spPr>
          <a:xfrm>
            <a:off x="633375" y="1668500"/>
            <a:ext cx="2281200" cy="2223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Clr>
                <a:schemeClr val="dk1"/>
              </a:buClr>
              <a:buSzPts val="1100"/>
              <a:buFont typeface="Arial"/>
              <a:buNone/>
            </a:pPr>
            <a:r>
              <a:rPr b="0" lang="en">
                <a:solidFill>
                  <a:schemeClr val="lt1"/>
                </a:solidFill>
              </a:rPr>
              <a:t>Lorem ipsum dolor sit amet, mel clita vituperatoribus id, est ea harum oratio. Duo no putent blandit vituperatoribus. Vide modus has no, in mazim everti iisque varum.  </a:t>
            </a:r>
            <a:endParaRPr b="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606225" y="269300"/>
            <a:ext cx="8382000" cy="859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Header</a:t>
            </a:r>
            <a:endParaRPr/>
          </a:p>
        </p:txBody>
      </p:sp>
      <p:sp>
        <p:nvSpPr>
          <p:cNvPr id="233" name="Google Shape;233;p29"/>
          <p:cNvSpPr txBox="1"/>
          <p:nvPr>
            <p:ph idx="1" type="body"/>
          </p:nvPr>
        </p:nvSpPr>
        <p:spPr>
          <a:xfrm>
            <a:off x="638675" y="1089250"/>
            <a:ext cx="3183600" cy="3114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2400"/>
              <a:buFont typeface="Arial"/>
              <a:buNone/>
            </a:pPr>
            <a:r>
              <a:rPr lang="en" sz="1600"/>
              <a:t>Lorem ipsum dolor sit amet, mel clita vituperatoribus id, est ea harum oratio. Duo no putent blandit vituperatoribus. Vide modus has no, in mazim everti iisque cum. Accumsan fabellas suavitate ea eam, qui sint dicunt quaestio ex.</a:t>
            </a:r>
            <a:endParaRPr sz="1600"/>
          </a:p>
        </p:txBody>
      </p:sp>
      <p:sp>
        <p:nvSpPr>
          <p:cNvPr id="234" name="Google Shape;234;p29"/>
          <p:cNvSpPr txBox="1"/>
          <p:nvPr>
            <p:ph idx="2" type="body"/>
          </p:nvPr>
        </p:nvSpPr>
        <p:spPr>
          <a:xfrm>
            <a:off x="4436400" y="1089250"/>
            <a:ext cx="3183600" cy="3114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600"/>
              <a:t>Lorem ipsum dolor sit amet, mel clita vituperatoribus id, est ea harum oratio. Duo no putent blandit vituperatoribus. Vide modus has no, in mazim everti iisque cum. Accumsan fabellas suavitate ea eam, qui sint dicunt quaestio ex.</a:t>
            </a:r>
            <a:endParaRPr sz="1600"/>
          </a:p>
          <a:p>
            <a:pPr indent="0" lvl="0" marL="0" rtl="0" algn="l">
              <a:spcBef>
                <a:spcPts val="0"/>
              </a:spcBef>
              <a:spcAft>
                <a:spcPts val="0"/>
              </a:spcAft>
              <a:buNone/>
            </a:pPr>
            <a:r>
              <a:t/>
            </a:r>
            <a:endParaRPr/>
          </a:p>
        </p:txBody>
      </p:sp>
      <p:sp>
        <p:nvSpPr>
          <p:cNvPr id="235" name="Google Shape;235;p29"/>
          <p:cNvSpPr txBox="1"/>
          <p:nvPr>
            <p:ph idx="12"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a:p>
            <a:pPr indent="0" lvl="0" marL="0" rtl="0" algn="r">
              <a:spcBef>
                <a:spcPts val="0"/>
              </a:spcBef>
              <a:spcAft>
                <a:spcPts val="0"/>
              </a:spcAft>
              <a:buClr>
                <a:srgbClr val="000000"/>
              </a:buClr>
              <a:buSzPts val="1300"/>
              <a:buFont typeface="Arial"/>
              <a:buNone/>
            </a:pPr>
            <a:r>
              <a:t/>
            </a:r>
            <a:endParaRPr sz="1300"/>
          </a:p>
        </p:txBody>
      </p:sp>
      <p:sp>
        <p:nvSpPr>
          <p:cNvPr id="236" name="Google Shape;236;p29"/>
          <p:cNvSpPr txBox="1"/>
          <p:nvPr>
            <p:ph idx="3"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idx="12"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a:p>
            <a:pPr indent="0" lvl="0" marL="0" rtl="0" algn="r">
              <a:spcBef>
                <a:spcPts val="0"/>
              </a:spcBef>
              <a:spcAft>
                <a:spcPts val="0"/>
              </a:spcAft>
              <a:buClr>
                <a:srgbClr val="000000"/>
              </a:buClr>
              <a:buSzPts val="1300"/>
              <a:buFont typeface="Arial"/>
              <a:buNone/>
            </a:pPr>
            <a:r>
              <a:t/>
            </a:r>
            <a:endParaRPr sz="1300"/>
          </a:p>
        </p:txBody>
      </p:sp>
      <p:sp>
        <p:nvSpPr>
          <p:cNvPr id="242" name="Google Shape;242;p30"/>
          <p:cNvSpPr txBox="1"/>
          <p:nvPr>
            <p:ph idx="1" type="subTitle"/>
          </p:nvPr>
        </p:nvSpPr>
        <p:spPr>
          <a:xfrm>
            <a:off x="4089400" y="4630425"/>
            <a:ext cx="3530700" cy="193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43" name="Google Shape;243;p30"/>
          <p:cNvSpPr txBox="1"/>
          <p:nvPr>
            <p:ph type="title"/>
          </p:nvPr>
        </p:nvSpPr>
        <p:spPr>
          <a:xfrm>
            <a:off x="606225" y="269300"/>
            <a:ext cx="8382000" cy="859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Header</a:t>
            </a:r>
            <a:endParaRPr/>
          </a:p>
        </p:txBody>
      </p:sp>
      <p:sp>
        <p:nvSpPr>
          <p:cNvPr id="244" name="Google Shape;244;p30"/>
          <p:cNvSpPr txBox="1"/>
          <p:nvPr>
            <p:ph idx="2" type="subTitle"/>
          </p:nvPr>
        </p:nvSpPr>
        <p:spPr>
          <a:xfrm>
            <a:off x="688825" y="1134050"/>
            <a:ext cx="2511900" cy="41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Subheader</a:t>
            </a:r>
            <a:endParaRPr/>
          </a:p>
        </p:txBody>
      </p:sp>
      <p:sp>
        <p:nvSpPr>
          <p:cNvPr id="245" name="Google Shape;245;p30"/>
          <p:cNvSpPr txBox="1"/>
          <p:nvPr>
            <p:ph idx="3" type="body"/>
          </p:nvPr>
        </p:nvSpPr>
        <p:spPr>
          <a:xfrm>
            <a:off x="688825" y="1671075"/>
            <a:ext cx="2511900" cy="226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mel clita vituperatoribus id, est ea harum oratio. Duo no putent blandit vituperatoribus. Vide modus has no, in mazim everti iisque cum. Accumsan fabellas suavitate ea eam, qui sint dicunt quaestio ex.</a:t>
            </a:r>
            <a:endParaRPr/>
          </a:p>
        </p:txBody>
      </p:sp>
      <p:sp>
        <p:nvSpPr>
          <p:cNvPr id="246" name="Google Shape;246;p30"/>
          <p:cNvSpPr txBox="1"/>
          <p:nvPr>
            <p:ph idx="4" type="subTitle"/>
          </p:nvPr>
        </p:nvSpPr>
        <p:spPr>
          <a:xfrm>
            <a:off x="3526311" y="1134050"/>
            <a:ext cx="2511900" cy="414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Subheader</a:t>
            </a:r>
            <a:endParaRPr/>
          </a:p>
        </p:txBody>
      </p:sp>
      <p:sp>
        <p:nvSpPr>
          <p:cNvPr id="247" name="Google Shape;247;p30"/>
          <p:cNvSpPr txBox="1"/>
          <p:nvPr>
            <p:ph idx="5" type="body"/>
          </p:nvPr>
        </p:nvSpPr>
        <p:spPr>
          <a:xfrm>
            <a:off x="3526311" y="1671075"/>
            <a:ext cx="2511900" cy="2265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t>Lorem ipsum dolor sit amet, mel clita vituperatoribus id, est ea harum oratio. Duo no putent blandit vituperatoribus. Vide modus has no, in mazim everti iisque cum. Accumsan fabellas suavitate ea eam, qui sint dicunt quaestio ex.</a:t>
            </a:r>
            <a:endParaRPr/>
          </a:p>
          <a:p>
            <a:pPr indent="0" lvl="0" marL="0" rtl="0" algn="l">
              <a:spcBef>
                <a:spcPts val="0"/>
              </a:spcBef>
              <a:spcAft>
                <a:spcPts val="0"/>
              </a:spcAft>
              <a:buNone/>
            </a:pPr>
            <a:r>
              <a:t/>
            </a:r>
            <a:endParaRPr/>
          </a:p>
        </p:txBody>
      </p:sp>
      <p:sp>
        <p:nvSpPr>
          <p:cNvPr id="248" name="Google Shape;248;p30"/>
          <p:cNvSpPr txBox="1"/>
          <p:nvPr>
            <p:ph idx="6" type="subTitle"/>
          </p:nvPr>
        </p:nvSpPr>
        <p:spPr>
          <a:xfrm>
            <a:off x="6363786" y="1134050"/>
            <a:ext cx="2511900" cy="414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Subheader</a:t>
            </a:r>
            <a:endParaRPr/>
          </a:p>
        </p:txBody>
      </p:sp>
      <p:sp>
        <p:nvSpPr>
          <p:cNvPr id="249" name="Google Shape;249;p30"/>
          <p:cNvSpPr txBox="1"/>
          <p:nvPr>
            <p:ph idx="7" type="body"/>
          </p:nvPr>
        </p:nvSpPr>
        <p:spPr>
          <a:xfrm>
            <a:off x="6363786" y="1671075"/>
            <a:ext cx="2511900" cy="2265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t>Lorem ipsum dolor sit amet, mel clita vituperatoribus id, est ea harum oratio. Duo no putent blandit vituperatoribus. Vide modus has no, in mazim everti iisque cum. Accumsan fabellas suavitate ea eam, qui sint dicunt quaestio ex.</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55" name="Google Shape;255;p31"/>
          <p:cNvSpPr txBox="1"/>
          <p:nvPr>
            <p:ph idx="3" type="subTitle"/>
          </p:nvPr>
        </p:nvSpPr>
        <p:spPr>
          <a:xfrm>
            <a:off x="4089400" y="4630425"/>
            <a:ext cx="3530700" cy="19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600"/>
              </a:spcAft>
              <a:buSzPts val="1200"/>
              <a:buNone/>
            </a:pPr>
            <a:r>
              <a:t/>
            </a:r>
            <a:endParaRPr/>
          </a:p>
        </p:txBody>
      </p:sp>
      <p:sp>
        <p:nvSpPr>
          <p:cNvPr id="256" name="Google Shape;256;p31"/>
          <p:cNvSpPr/>
          <p:nvPr/>
        </p:nvSpPr>
        <p:spPr>
          <a:xfrm>
            <a:off x="380998" y="1079775"/>
            <a:ext cx="1702407" cy="1809639"/>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257" name="Google Shape;257;p31"/>
          <p:cNvSpPr/>
          <p:nvPr/>
        </p:nvSpPr>
        <p:spPr>
          <a:xfrm>
            <a:off x="267950"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E31933"/>
          </a:solidFill>
          <a:ln>
            <a:noFill/>
          </a:ln>
        </p:spPr>
      </p:sp>
      <p:sp>
        <p:nvSpPr>
          <p:cNvPr id="258" name="Google Shape;258;p31"/>
          <p:cNvSpPr/>
          <p:nvPr/>
        </p:nvSpPr>
        <p:spPr>
          <a:xfrm>
            <a:off x="4367573" y="1079775"/>
            <a:ext cx="1702407" cy="1809639"/>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1"/>
          </a:solidFill>
          <a:ln>
            <a:noFill/>
          </a:ln>
        </p:spPr>
      </p:sp>
      <p:sp>
        <p:nvSpPr>
          <p:cNvPr id="259" name="Google Shape;259;p31"/>
          <p:cNvSpPr txBox="1"/>
          <p:nvPr>
            <p:ph type="title"/>
          </p:nvPr>
        </p:nvSpPr>
        <p:spPr>
          <a:xfrm>
            <a:off x="606225" y="269300"/>
            <a:ext cx="8382000" cy="859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t>Header</a:t>
            </a:r>
            <a:endParaRPr/>
          </a:p>
        </p:txBody>
      </p:sp>
      <p:sp>
        <p:nvSpPr>
          <p:cNvPr id="260" name="Google Shape;260;p31"/>
          <p:cNvSpPr txBox="1"/>
          <p:nvPr>
            <p:ph idx="4294967295" type="subTitle"/>
          </p:nvPr>
        </p:nvSpPr>
        <p:spPr>
          <a:xfrm>
            <a:off x="1746200" y="2630350"/>
            <a:ext cx="2571300" cy="258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latin typeface="Source Sans Pro"/>
                <a:ea typeface="Source Sans Pro"/>
                <a:cs typeface="Source Sans Pro"/>
                <a:sym typeface="Source Sans Pro"/>
              </a:rPr>
              <a:t>Number Description</a:t>
            </a:r>
            <a:endParaRPr sz="1400">
              <a:latin typeface="Source Sans Pro"/>
              <a:ea typeface="Source Sans Pro"/>
              <a:cs typeface="Source Sans Pro"/>
              <a:sym typeface="Source Sans Pro"/>
            </a:endParaRPr>
          </a:p>
        </p:txBody>
      </p:sp>
      <p:sp>
        <p:nvSpPr>
          <p:cNvPr id="261" name="Google Shape;261;p31"/>
          <p:cNvSpPr/>
          <p:nvPr/>
        </p:nvSpPr>
        <p:spPr>
          <a:xfrm>
            <a:off x="3164125"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B7B7B7"/>
          </a:solidFill>
          <a:ln>
            <a:noFill/>
          </a:ln>
        </p:spPr>
      </p:sp>
      <p:sp>
        <p:nvSpPr>
          <p:cNvPr id="262" name="Google Shape;262;p31"/>
          <p:cNvSpPr/>
          <p:nvPr/>
        </p:nvSpPr>
        <p:spPr>
          <a:xfrm>
            <a:off x="6019800"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263" name="Google Shape;263;p31"/>
          <p:cNvSpPr txBox="1"/>
          <p:nvPr>
            <p:ph idx="4294967295" type="title"/>
          </p:nvPr>
        </p:nvSpPr>
        <p:spPr>
          <a:xfrm>
            <a:off x="1746201" y="1121300"/>
            <a:ext cx="3254400" cy="1538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3000">
                <a:latin typeface="Source Sans Pro"/>
                <a:ea typeface="Source Sans Pro"/>
                <a:cs typeface="Source Sans Pro"/>
                <a:sym typeface="Source Sans Pro"/>
              </a:rPr>
              <a:t>01</a:t>
            </a:r>
            <a:endParaRPr b="0" sz="13000">
              <a:latin typeface="Source Sans Pro"/>
              <a:ea typeface="Source Sans Pro"/>
              <a:cs typeface="Source Sans Pro"/>
              <a:sym typeface="Source Sans Pro"/>
            </a:endParaRPr>
          </a:p>
        </p:txBody>
      </p:sp>
      <p:sp>
        <p:nvSpPr>
          <p:cNvPr id="264" name="Google Shape;264;p31"/>
          <p:cNvSpPr txBox="1"/>
          <p:nvPr>
            <p:ph idx="4294967295" type="subTitle"/>
          </p:nvPr>
        </p:nvSpPr>
        <p:spPr>
          <a:xfrm>
            <a:off x="5732775" y="2630350"/>
            <a:ext cx="2571300" cy="258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Source Sans Pro"/>
                <a:ea typeface="Source Sans Pro"/>
                <a:cs typeface="Source Sans Pro"/>
                <a:sym typeface="Source Sans Pro"/>
              </a:rPr>
              <a:t>Number Description</a:t>
            </a:r>
            <a:endParaRPr sz="1400">
              <a:latin typeface="Source Sans Pro"/>
              <a:ea typeface="Source Sans Pro"/>
              <a:cs typeface="Source Sans Pro"/>
              <a:sym typeface="Source Sans Pro"/>
            </a:endParaRPr>
          </a:p>
        </p:txBody>
      </p:sp>
      <p:sp>
        <p:nvSpPr>
          <p:cNvPr id="265" name="Google Shape;265;p31"/>
          <p:cNvSpPr txBox="1"/>
          <p:nvPr>
            <p:ph idx="4294967295" type="title"/>
          </p:nvPr>
        </p:nvSpPr>
        <p:spPr>
          <a:xfrm>
            <a:off x="5732776" y="1121300"/>
            <a:ext cx="3254400" cy="1538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3000">
                <a:latin typeface="Source Sans Pro"/>
                <a:ea typeface="Source Sans Pro"/>
                <a:cs typeface="Source Sans Pro"/>
                <a:sym typeface="Source Sans Pro"/>
              </a:rPr>
              <a:t>02</a:t>
            </a:r>
            <a:endParaRPr b="0" sz="13000">
              <a:latin typeface="Source Sans Pro"/>
              <a:ea typeface="Source Sans Pro"/>
              <a:cs typeface="Source Sans Pro"/>
              <a:sym typeface="Source Sans Pro"/>
            </a:endParaRPr>
          </a:p>
        </p:txBody>
      </p:sp>
      <p:sp>
        <p:nvSpPr>
          <p:cNvPr id="266" name="Google Shape;266;p31"/>
          <p:cNvSpPr txBox="1"/>
          <p:nvPr>
            <p:ph idx="4294967295" type="subTitle"/>
          </p:nvPr>
        </p:nvSpPr>
        <p:spPr>
          <a:xfrm>
            <a:off x="1173561" y="3971981"/>
            <a:ext cx="2571300" cy="258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Source Sans Pro"/>
                <a:ea typeface="Source Sans Pro"/>
                <a:cs typeface="Source Sans Pro"/>
                <a:sym typeface="Source Sans Pro"/>
              </a:rPr>
              <a:t>Number Description</a:t>
            </a:r>
            <a:endParaRPr sz="1400">
              <a:latin typeface="Source Sans Pro"/>
              <a:ea typeface="Source Sans Pro"/>
              <a:cs typeface="Source Sans Pro"/>
              <a:sym typeface="Source Sans Pro"/>
            </a:endParaRPr>
          </a:p>
        </p:txBody>
      </p:sp>
      <p:sp>
        <p:nvSpPr>
          <p:cNvPr id="267" name="Google Shape;267;p31"/>
          <p:cNvSpPr txBox="1"/>
          <p:nvPr>
            <p:ph idx="4294967295" type="title"/>
          </p:nvPr>
        </p:nvSpPr>
        <p:spPr>
          <a:xfrm>
            <a:off x="1165869" y="3134019"/>
            <a:ext cx="1810500" cy="82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7200">
                <a:latin typeface="Source Sans Pro"/>
                <a:ea typeface="Source Sans Pro"/>
                <a:cs typeface="Source Sans Pro"/>
                <a:sym typeface="Source Sans Pro"/>
              </a:rPr>
              <a:t>03</a:t>
            </a:r>
            <a:endParaRPr b="0" sz="7200">
              <a:latin typeface="Source Sans Pro"/>
              <a:ea typeface="Source Sans Pro"/>
              <a:cs typeface="Source Sans Pro"/>
              <a:sym typeface="Source Sans Pro"/>
            </a:endParaRPr>
          </a:p>
        </p:txBody>
      </p:sp>
      <p:sp>
        <p:nvSpPr>
          <p:cNvPr id="268" name="Google Shape;268;p31"/>
          <p:cNvSpPr txBox="1"/>
          <p:nvPr>
            <p:ph idx="4294967295" type="subTitle"/>
          </p:nvPr>
        </p:nvSpPr>
        <p:spPr>
          <a:xfrm>
            <a:off x="4069736" y="3971981"/>
            <a:ext cx="2571300" cy="258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Source Sans Pro"/>
                <a:ea typeface="Source Sans Pro"/>
                <a:cs typeface="Source Sans Pro"/>
                <a:sym typeface="Source Sans Pro"/>
              </a:rPr>
              <a:t>Number Description</a:t>
            </a:r>
            <a:endParaRPr sz="1400">
              <a:latin typeface="Source Sans Pro"/>
              <a:ea typeface="Source Sans Pro"/>
              <a:cs typeface="Source Sans Pro"/>
              <a:sym typeface="Source Sans Pro"/>
            </a:endParaRPr>
          </a:p>
        </p:txBody>
      </p:sp>
      <p:sp>
        <p:nvSpPr>
          <p:cNvPr id="269" name="Google Shape;269;p31"/>
          <p:cNvSpPr txBox="1"/>
          <p:nvPr>
            <p:ph idx="4294967295" type="title"/>
          </p:nvPr>
        </p:nvSpPr>
        <p:spPr>
          <a:xfrm>
            <a:off x="4062044" y="3134019"/>
            <a:ext cx="1810500" cy="82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7200">
                <a:latin typeface="Source Sans Pro"/>
                <a:ea typeface="Source Sans Pro"/>
                <a:cs typeface="Source Sans Pro"/>
                <a:sym typeface="Source Sans Pro"/>
              </a:rPr>
              <a:t>04</a:t>
            </a:r>
            <a:endParaRPr b="0" sz="7200">
              <a:latin typeface="Source Sans Pro"/>
              <a:ea typeface="Source Sans Pro"/>
              <a:cs typeface="Source Sans Pro"/>
              <a:sym typeface="Source Sans Pro"/>
            </a:endParaRPr>
          </a:p>
        </p:txBody>
      </p:sp>
      <p:sp>
        <p:nvSpPr>
          <p:cNvPr id="270" name="Google Shape;270;p31"/>
          <p:cNvSpPr txBox="1"/>
          <p:nvPr>
            <p:ph idx="4294967295" type="subTitle"/>
          </p:nvPr>
        </p:nvSpPr>
        <p:spPr>
          <a:xfrm>
            <a:off x="6925411" y="3971981"/>
            <a:ext cx="2571300" cy="258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Source Sans Pro"/>
                <a:ea typeface="Source Sans Pro"/>
                <a:cs typeface="Source Sans Pro"/>
                <a:sym typeface="Source Sans Pro"/>
              </a:rPr>
              <a:t>Number Description</a:t>
            </a:r>
            <a:endParaRPr sz="1400">
              <a:latin typeface="Source Sans Pro"/>
              <a:ea typeface="Source Sans Pro"/>
              <a:cs typeface="Source Sans Pro"/>
              <a:sym typeface="Source Sans Pro"/>
            </a:endParaRPr>
          </a:p>
        </p:txBody>
      </p:sp>
      <p:sp>
        <p:nvSpPr>
          <p:cNvPr id="271" name="Google Shape;271;p31"/>
          <p:cNvSpPr txBox="1"/>
          <p:nvPr>
            <p:ph idx="4294967295" type="title"/>
          </p:nvPr>
        </p:nvSpPr>
        <p:spPr>
          <a:xfrm>
            <a:off x="6917719" y="3134019"/>
            <a:ext cx="1810500" cy="82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7200">
                <a:latin typeface="Source Sans Pro"/>
                <a:ea typeface="Source Sans Pro"/>
                <a:cs typeface="Source Sans Pro"/>
                <a:sym typeface="Source Sans Pro"/>
              </a:rPr>
              <a:t>05</a:t>
            </a:r>
            <a:endParaRPr b="0" sz="7200">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77" name="Google Shape;277;p32"/>
          <p:cNvSpPr txBox="1"/>
          <p:nvPr>
            <p:ph idx="3" type="subTitle"/>
          </p:nvPr>
        </p:nvSpPr>
        <p:spPr>
          <a:xfrm>
            <a:off x="4089400" y="4630425"/>
            <a:ext cx="3530700" cy="193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600"/>
              </a:spcAft>
              <a:buSzPts val="1200"/>
              <a:buNone/>
            </a:pPr>
            <a:r>
              <a:t/>
            </a:r>
            <a:endParaRPr/>
          </a:p>
        </p:txBody>
      </p:sp>
      <p:sp>
        <p:nvSpPr>
          <p:cNvPr id="278" name="Google Shape;278;p32"/>
          <p:cNvSpPr/>
          <p:nvPr/>
        </p:nvSpPr>
        <p:spPr>
          <a:xfrm>
            <a:off x="-1796500" y="-1035426"/>
            <a:ext cx="3940412" cy="4188043"/>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1"/>
          </a:solidFill>
          <a:ln>
            <a:noFill/>
          </a:ln>
        </p:spPr>
      </p:sp>
      <p:cxnSp>
        <p:nvCxnSpPr>
          <p:cNvPr id="279" name="Google Shape;279;p32"/>
          <p:cNvCxnSpPr/>
          <p:nvPr/>
        </p:nvCxnSpPr>
        <p:spPr>
          <a:xfrm>
            <a:off x="8427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280" name="Google Shape;280;p32"/>
          <p:cNvCxnSpPr/>
          <p:nvPr/>
        </p:nvCxnSpPr>
        <p:spPr>
          <a:xfrm>
            <a:off x="34806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281" name="Google Shape;281;p32"/>
          <p:cNvCxnSpPr/>
          <p:nvPr/>
        </p:nvCxnSpPr>
        <p:spPr>
          <a:xfrm>
            <a:off x="60960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282" name="Google Shape;282;p32"/>
          <p:cNvCxnSpPr/>
          <p:nvPr/>
        </p:nvCxnSpPr>
        <p:spPr>
          <a:xfrm rot="10800000">
            <a:off x="2138100" y="2297251"/>
            <a:ext cx="0" cy="255300"/>
          </a:xfrm>
          <a:prstGeom prst="straightConnector1">
            <a:avLst/>
          </a:prstGeom>
          <a:noFill/>
          <a:ln cap="flat" cmpd="sng" w="9525">
            <a:solidFill>
              <a:srgbClr val="B7B7B7"/>
            </a:solidFill>
            <a:prstDash val="solid"/>
            <a:round/>
            <a:headEnd len="med" w="med" type="none"/>
            <a:tailEnd len="med" w="med" type="oval"/>
          </a:ln>
        </p:spPr>
      </p:cxnSp>
      <p:cxnSp>
        <p:nvCxnSpPr>
          <p:cNvPr id="283" name="Google Shape;283;p32"/>
          <p:cNvCxnSpPr/>
          <p:nvPr/>
        </p:nvCxnSpPr>
        <p:spPr>
          <a:xfrm rot="10800000">
            <a:off x="4776000" y="2297251"/>
            <a:ext cx="0" cy="255300"/>
          </a:xfrm>
          <a:prstGeom prst="straightConnector1">
            <a:avLst/>
          </a:prstGeom>
          <a:noFill/>
          <a:ln cap="flat" cmpd="sng" w="9525">
            <a:solidFill>
              <a:srgbClr val="B7B7B7"/>
            </a:solidFill>
            <a:prstDash val="solid"/>
            <a:round/>
            <a:headEnd len="med" w="med" type="none"/>
            <a:tailEnd len="med" w="med" type="oval"/>
          </a:ln>
        </p:spPr>
      </p:cxnSp>
      <p:cxnSp>
        <p:nvCxnSpPr>
          <p:cNvPr id="284" name="Google Shape;284;p32"/>
          <p:cNvCxnSpPr/>
          <p:nvPr/>
        </p:nvCxnSpPr>
        <p:spPr>
          <a:xfrm rot="10800000">
            <a:off x="7391400" y="2297251"/>
            <a:ext cx="0" cy="255300"/>
          </a:xfrm>
          <a:prstGeom prst="straightConnector1">
            <a:avLst/>
          </a:prstGeom>
          <a:noFill/>
          <a:ln cap="flat" cmpd="sng" w="9525">
            <a:solidFill>
              <a:srgbClr val="B7B7B7"/>
            </a:solidFill>
            <a:prstDash val="solid"/>
            <a:round/>
            <a:headEnd len="med" w="med" type="none"/>
            <a:tailEnd len="med" w="med" type="oval"/>
          </a:ln>
        </p:spPr>
      </p:cxnSp>
      <p:sp>
        <p:nvSpPr>
          <p:cNvPr id="285" name="Google Shape;285;p32"/>
          <p:cNvSpPr/>
          <p:nvPr/>
        </p:nvSpPr>
        <p:spPr>
          <a:xfrm>
            <a:off x="633375" y="2467925"/>
            <a:ext cx="1349100" cy="384900"/>
          </a:xfrm>
          <a:prstGeom prst="rect">
            <a:avLst/>
          </a:prstGeom>
          <a:solidFill>
            <a:srgbClr val="6363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86" name="Google Shape;286;p32"/>
          <p:cNvSpPr/>
          <p:nvPr/>
        </p:nvSpPr>
        <p:spPr>
          <a:xfrm>
            <a:off x="1951889" y="2467925"/>
            <a:ext cx="1349100" cy="3849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87" name="Google Shape;287;p32"/>
          <p:cNvSpPr/>
          <p:nvPr/>
        </p:nvSpPr>
        <p:spPr>
          <a:xfrm>
            <a:off x="3270403" y="2467925"/>
            <a:ext cx="1349100" cy="384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88" name="Google Shape;288;p32"/>
          <p:cNvSpPr/>
          <p:nvPr/>
        </p:nvSpPr>
        <p:spPr>
          <a:xfrm>
            <a:off x="4588917" y="2467925"/>
            <a:ext cx="1349100" cy="384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89" name="Google Shape;289;p32"/>
          <p:cNvSpPr/>
          <p:nvPr/>
        </p:nvSpPr>
        <p:spPr>
          <a:xfrm>
            <a:off x="5907431" y="2467925"/>
            <a:ext cx="1349100" cy="3849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90" name="Google Shape;290;p32"/>
          <p:cNvSpPr/>
          <p:nvPr/>
        </p:nvSpPr>
        <p:spPr>
          <a:xfrm>
            <a:off x="7225945" y="2467925"/>
            <a:ext cx="1349100" cy="384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91" name="Google Shape;291;p32"/>
          <p:cNvSpPr txBox="1"/>
          <p:nvPr>
            <p:ph type="title"/>
          </p:nvPr>
        </p:nvSpPr>
        <p:spPr>
          <a:xfrm>
            <a:off x="606225" y="269300"/>
            <a:ext cx="8382000" cy="859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t>Header</a:t>
            </a:r>
            <a:endParaRPr/>
          </a:p>
        </p:txBody>
      </p:sp>
      <p:sp>
        <p:nvSpPr>
          <p:cNvPr id="292" name="Google Shape;292;p32"/>
          <p:cNvSpPr txBox="1"/>
          <p:nvPr>
            <p:ph idx="4294967295" type="subTitle"/>
          </p:nvPr>
        </p:nvSpPr>
        <p:spPr>
          <a:xfrm>
            <a:off x="2097879" y="1105425"/>
            <a:ext cx="1087800" cy="10503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sz="1000"/>
              <a:t>Lorem ipsum dolor sit amet, mel clita vituperatoribus id, est ea harum oratio. Duo no putent blandit vituperator.</a:t>
            </a:r>
            <a:endParaRPr sz="1000"/>
          </a:p>
        </p:txBody>
      </p:sp>
      <p:sp>
        <p:nvSpPr>
          <p:cNvPr id="293" name="Google Shape;293;p32"/>
          <p:cNvSpPr txBox="1"/>
          <p:nvPr>
            <p:ph idx="4294967295" type="subTitle"/>
          </p:nvPr>
        </p:nvSpPr>
        <p:spPr>
          <a:xfrm>
            <a:off x="4724701" y="1105425"/>
            <a:ext cx="1087800" cy="10503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sz="1000"/>
              <a:t>Lorem ipsum dolor sit amet, mel clita vituperatoribus id, est ea harum oratio. Duo no putent blandit vituperator.</a:t>
            </a:r>
            <a:endParaRPr sz="1000"/>
          </a:p>
        </p:txBody>
      </p:sp>
      <p:sp>
        <p:nvSpPr>
          <p:cNvPr id="294" name="Google Shape;294;p32"/>
          <p:cNvSpPr txBox="1"/>
          <p:nvPr>
            <p:ph idx="4294967295" type="subTitle"/>
          </p:nvPr>
        </p:nvSpPr>
        <p:spPr>
          <a:xfrm>
            <a:off x="7351526" y="1105425"/>
            <a:ext cx="1087800" cy="10503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sz="1000"/>
              <a:t>Lorem ipsum dolor sit amet, mel clita vituperatoribus id, est ea harum oratio. Duo no putent blandit vituperator.</a:t>
            </a:r>
            <a:endParaRPr sz="1000"/>
          </a:p>
        </p:txBody>
      </p:sp>
      <p:sp>
        <p:nvSpPr>
          <p:cNvPr id="295" name="Google Shape;295;p32"/>
          <p:cNvSpPr txBox="1"/>
          <p:nvPr>
            <p:ph idx="4294967295" type="subTitle"/>
          </p:nvPr>
        </p:nvSpPr>
        <p:spPr>
          <a:xfrm>
            <a:off x="805717" y="3117122"/>
            <a:ext cx="1087800" cy="10503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1000"/>
              <a:t>Lorem ipsum dolor sit amet, mel clita vituperatoribus id, est ea harum oratio. Duo no putent blandit vituperator.</a:t>
            </a:r>
            <a:endParaRPr sz="1000"/>
          </a:p>
        </p:txBody>
      </p:sp>
      <p:sp>
        <p:nvSpPr>
          <p:cNvPr id="296" name="Google Shape;296;p32"/>
          <p:cNvSpPr txBox="1"/>
          <p:nvPr>
            <p:ph idx="4294967295" type="subTitle"/>
          </p:nvPr>
        </p:nvSpPr>
        <p:spPr>
          <a:xfrm>
            <a:off x="3432539" y="3117122"/>
            <a:ext cx="1087800" cy="10503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1000"/>
              <a:t>Lorem ipsum dolor sit amet, mel clita vituperatoribus id, est ea harum oratio. Duo no putent blandit vituperator.</a:t>
            </a:r>
            <a:endParaRPr sz="1000"/>
          </a:p>
        </p:txBody>
      </p:sp>
      <p:sp>
        <p:nvSpPr>
          <p:cNvPr id="297" name="Google Shape;297;p32"/>
          <p:cNvSpPr txBox="1"/>
          <p:nvPr>
            <p:ph idx="4294967295" type="subTitle"/>
          </p:nvPr>
        </p:nvSpPr>
        <p:spPr>
          <a:xfrm>
            <a:off x="6059364" y="3117122"/>
            <a:ext cx="1087800" cy="10503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1000"/>
              <a:t>Lorem ipsum dolor sit amet, mel clita vituperatoribus id, est ea harum oratio. Duo no putent blandit vituperator.</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earlessly Forward / LIGHT">
  <a:themeElements>
    <a:clrScheme name="Simple Light">
      <a:dk1>
        <a:srgbClr val="000000"/>
      </a:dk1>
      <a:lt1>
        <a:srgbClr val="FFFFFF"/>
      </a:lt1>
      <a:dk2>
        <a:srgbClr val="636363"/>
      </a:dk2>
      <a:lt2>
        <a:srgbClr val="E6E6E6"/>
      </a:lt2>
      <a:accent1>
        <a:srgbClr val="E21833"/>
      </a:accent1>
      <a:accent2>
        <a:srgbClr val="A41124"/>
      </a:accent2>
      <a:accent3>
        <a:srgbClr val="820E1D"/>
      </a:accent3>
      <a:accent4>
        <a:srgbClr val="FFD200"/>
      </a:accent4>
      <a:accent5>
        <a:srgbClr val="CBA700"/>
      </a:accent5>
      <a:accent6>
        <a:srgbClr val="715D00"/>
      </a:accent6>
      <a:hlink>
        <a:srgbClr val="E218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